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94" r:id="rId3"/>
    <p:sldId id="277" r:id="rId4"/>
    <p:sldId id="258" r:id="rId5"/>
    <p:sldId id="300" r:id="rId6"/>
    <p:sldId id="298" r:id="rId7"/>
    <p:sldId id="301" r:id="rId8"/>
    <p:sldId id="303" r:id="rId9"/>
    <p:sldId id="306" r:id="rId10"/>
    <p:sldId id="307" r:id="rId11"/>
    <p:sldId id="308" r:id="rId12"/>
    <p:sldId id="310" r:id="rId13"/>
    <p:sldId id="311" r:id="rId14"/>
    <p:sldId id="309" r:id="rId15"/>
    <p:sldId id="265" r:id="rId16"/>
    <p:sldId id="266" r:id="rId17"/>
    <p:sldId id="287" r:id="rId18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4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E7BD1-433B-4971-B2AA-1BEFE5B52D6B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DCB0-2B72-4D2F-90FB-39A235D99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462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EDCB0-2B72-4D2F-90FB-39A235D99D8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56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EDCB0-2B72-4D2F-90FB-39A235D99D8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229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3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83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68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27-05-2019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Titel på præsentation</a:t>
            </a:r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  <p:extLst>
      <p:ext uri="{BB962C8B-B14F-4D97-AF65-F5344CB8AC3E}">
        <p14:creationId xmlns:p14="http://schemas.microsoft.com/office/powerpoint/2010/main" val="2312686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E4C9DC62-6EDB-4C41-B125-EA2484FA0FA8}" type="datetime1">
              <a:rPr lang="da-DK" smtClean="0"/>
              <a:pPr/>
              <a:t>27-05-2019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5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68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56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72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91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533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53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920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187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5E29-DB79-48CE-8717-C1958E3D2C5C}" type="datetimeFigureOut">
              <a:rPr lang="da-DK" smtClean="0"/>
              <a:t>27-05-2019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C8FE-902C-4F18-8C6E-BD4C57F9C0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26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dirty="0"/>
              <a:t>Midttrafik</a:t>
            </a:r>
            <a:br>
              <a:rPr lang="da-DK" dirty="0"/>
            </a:br>
            <a:r>
              <a:rPr lang="da-DK" sz="4400" dirty="0"/>
              <a:t>Flextrafik</a:t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Borgermøde Favrskov Kommune 28. september 2017</a:t>
            </a:r>
          </a:p>
        </p:txBody>
      </p:sp>
      <p:sp>
        <p:nvSpPr>
          <p:cNvPr id="4" name="Ellipse 3"/>
          <p:cNvSpPr/>
          <p:nvPr/>
        </p:nvSpPr>
        <p:spPr>
          <a:xfrm>
            <a:off x="5724128" y="3645024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Fagligt Forum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juni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03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– Tilfredshedsundersøgelse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Baggrundsinformation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E4E333D-6553-46A0-8D62-5DA3654B08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02"/>
          <a:stretch/>
        </p:blipFill>
        <p:spPr>
          <a:xfrm>
            <a:off x="1678281" y="2420888"/>
            <a:ext cx="5787438" cy="375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– Tilfredshedsundersøgelse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Hovedkonklusioner</a:t>
            </a: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9080A526-228D-4550-9440-5C14EE9C9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8"/>
          <a:stretch/>
        </p:blipFill>
        <p:spPr>
          <a:xfrm>
            <a:off x="572108" y="2307322"/>
            <a:ext cx="8093578" cy="356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28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– Tilfredshedsundersøgelse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tilfredshed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E6132B8-18B0-46B1-BA56-038DC3A6A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83230"/>
            <a:ext cx="8416801" cy="368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3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– Tilfredshedsundersøgelse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Åbne svar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6D39148-2345-4F56-9F11-A0B7FEDD0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19" y="2489726"/>
            <a:ext cx="4059281" cy="3067656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4677710F-AECA-4909-B069-498E4BECB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983" y="3031348"/>
            <a:ext cx="3798328" cy="30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08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– kvantitativ undersøgelse</a:t>
            </a:r>
            <a:endParaRPr lang="da-DK" dirty="0"/>
          </a:p>
        </p:txBody>
      </p:sp>
      <p:sp>
        <p:nvSpPr>
          <p:cNvPr id="4" name="Pladsholder til tekst 2">
            <a:extLst>
              <a:ext uri="{FF2B5EF4-FFF2-40B4-BE49-F238E27FC236}">
                <a16:creationId xmlns:a16="http://schemas.microsoft.com/office/drawing/2014/main" id="{01105346-4AF4-4FA6-98E1-68846AB78F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569228"/>
            <a:ext cx="8024813" cy="338005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Statistisk analyse af samtlige bestilte ture i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Formål: Få mere viden om produktet i forhold til at kunne levere kompetent rådgivning til vores ejere. Er der et mønster i benyttelsen af Flexbus indenfor forskellige kategorier?</a:t>
            </a:r>
          </a:p>
          <a:p>
            <a:pPr marL="0" indent="0"/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Alle bestilte ture i 2018 indgår i undersøgelsen (9.737 )</a:t>
            </a:r>
          </a:p>
          <a:p>
            <a:pPr marL="0" indent="0"/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37 ruter med Flexbus, heraf 8 ‘rene’ </a:t>
            </a:r>
            <a:r>
              <a:rPr lang="da-DK" sz="2400" dirty="0" err="1"/>
              <a:t>Flexbusstrækninger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69795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37A62D-9EB0-43A2-B642-FA5A0DA0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- Kvantitativ undersøgelse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4EE6CB5E-C6C6-40FA-B110-43DB4E2F47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74"/>
          <a:stretch/>
        </p:blipFill>
        <p:spPr>
          <a:xfrm>
            <a:off x="640599" y="2924945"/>
            <a:ext cx="810786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87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37A62D-9EB0-43A2-B642-FA5A0DA0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- Kvantitativ undersøgelse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9AC0880-96F1-49F5-89C3-780EDE32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17" y="2557640"/>
            <a:ext cx="7729978" cy="1175283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4F1B6266-D55D-456D-85AB-BEC62413B7D2}"/>
              </a:ext>
            </a:extLst>
          </p:cNvPr>
          <p:cNvSpPr/>
          <p:nvPr/>
        </p:nvSpPr>
        <p:spPr>
          <a:xfrm>
            <a:off x="834272" y="3926166"/>
            <a:ext cx="750185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a-DK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Store rutevariationer: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dirty="0">
                <a:ea typeface="Times New Roman" panose="02020603050405020304" pitchFamily="18" charset="0"/>
                <a:cs typeface="Times New Roman" panose="02020603050405020304" pitchFamily="18" charset="0"/>
              </a:rPr>
              <a:t>På 15 af ruterne udførtes mindre end 5 % af de tilbudte ture</a:t>
            </a:r>
            <a:br>
              <a:rPr lang="da-DK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dirty="0">
                <a:ea typeface="Times New Roman" panose="02020603050405020304" pitchFamily="18" charset="0"/>
                <a:cs typeface="Times New Roman" panose="02020603050405020304" pitchFamily="18" charset="0"/>
              </a:rPr>
              <a:t>På 5 af ruterne udførtes mere end 20 % af de tilbudte ture</a:t>
            </a:r>
            <a:br>
              <a:rPr lang="da-DK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dirty="0">
                <a:ea typeface="Times New Roman" panose="02020603050405020304" pitchFamily="18" charset="0"/>
                <a:cs typeface="Times New Roman" panose="02020603050405020304" pitchFamily="18" charset="0"/>
              </a:rPr>
              <a:t>På den mest benyttede rute udførtes 63 % af de tilbudte ture</a:t>
            </a:r>
          </a:p>
          <a:p>
            <a:pPr>
              <a:spcAft>
                <a:spcPts val="0"/>
              </a:spcAft>
            </a:pPr>
            <a:r>
              <a:rPr lang="da-DK" sz="1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826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el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0CE7F35-4014-474E-AE9C-B50E9883F264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4" descr="http://www.headhunting.gl/attached/095651100629185584134047000/det,_du_s%C3%B8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3650"/>
            <a:ext cx="9180513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71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7D348-F5B9-4D23-9059-55607184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F43E25-0240-40E2-B6BB-C6D4924B70C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1" y="2348880"/>
            <a:ext cx="4864596" cy="335126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200" dirty="0"/>
              <a:t>Flextrafik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200" dirty="0"/>
              <a:t>Flextur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200" dirty="0"/>
              <a:t>Flexbus</a:t>
            </a:r>
          </a:p>
          <a:p>
            <a:pPr lvl="2"/>
            <a:r>
              <a:rPr lang="da-DK" sz="2200" dirty="0"/>
              <a:t>Flexbus – Generelt</a:t>
            </a:r>
          </a:p>
          <a:p>
            <a:pPr lvl="2"/>
            <a:r>
              <a:rPr lang="da-DK" sz="2200" dirty="0"/>
              <a:t>Flexbus – Tilfredshedsundersøgelse</a:t>
            </a:r>
          </a:p>
          <a:p>
            <a:pPr lvl="2"/>
            <a:r>
              <a:rPr lang="da-DK" sz="2200" dirty="0"/>
              <a:t>Flexbus – Kvantitativ undersøgelse</a:t>
            </a:r>
          </a:p>
          <a:p>
            <a:pPr lvl="1"/>
            <a:r>
              <a:rPr lang="da-DK" sz="2200" dirty="0"/>
              <a:t>Spørgsmål</a:t>
            </a:r>
          </a:p>
        </p:txBody>
      </p:sp>
    </p:spTree>
    <p:extLst>
      <p:ext uri="{BB962C8B-B14F-4D97-AF65-F5344CB8AC3E}">
        <p14:creationId xmlns:p14="http://schemas.microsoft.com/office/powerpoint/2010/main" val="26729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/>
              <a:t>flextrafik</a:t>
            </a: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Borgermøde Favrskov Kommune 28. september 2017</a:t>
            </a:r>
          </a:p>
          <a:p>
            <a:endParaRPr lang="da-DK" sz="1800" dirty="0"/>
          </a:p>
        </p:txBody>
      </p:sp>
      <p:sp>
        <p:nvSpPr>
          <p:cNvPr id="4" name="Ellipse 3"/>
          <p:cNvSpPr/>
          <p:nvPr/>
        </p:nvSpPr>
        <p:spPr>
          <a:xfrm>
            <a:off x="5724128" y="3645024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Borgermøde,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Brædstrup den. 19.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8552761-ECA8-4E1C-BFE2-4880874FCF5D}"/>
              </a:ext>
            </a:extLst>
          </p:cNvPr>
          <p:cNvSpPr/>
          <p:nvPr/>
        </p:nvSpPr>
        <p:spPr>
          <a:xfrm>
            <a:off x="5724128" y="3645023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Fagligt Forum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juni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90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Flextrafik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9"/>
          </p:nvPr>
        </p:nvSpPr>
        <p:spPr>
          <a:xfrm>
            <a:off x="571500" y="2564904"/>
            <a:ext cx="3640459" cy="3600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En samlet folder omkring Flextur, Flexbus og Plustur</a:t>
            </a:r>
          </a:p>
          <a:p>
            <a:pPr marL="482850" lvl="2" indent="-285750"/>
            <a:r>
              <a:rPr lang="da-DK" sz="2200" dirty="0"/>
              <a:t>Klar medio juni</a:t>
            </a:r>
            <a:br>
              <a:rPr lang="da-DK" sz="2200" dirty="0"/>
            </a:br>
            <a:endParaRPr lang="da-DK" sz="2200" dirty="0"/>
          </a:p>
          <a:p>
            <a:pPr marL="285750" lvl="1" indent="-285750"/>
            <a:r>
              <a:rPr lang="da-DK" sz="2200" dirty="0"/>
              <a:t>Instruktionsvideoer på Midttrafiks hjemmeside til online- og app-bestilling</a:t>
            </a:r>
          </a:p>
        </p:txBody>
      </p:sp>
      <p:pic>
        <p:nvPicPr>
          <p:cNvPr id="7" name="Picture 2" descr="H:\Direktionssekretariatet\Markedsføring\2017 projekter og opgaver\Flextrafik billeder web optimeret\Flextur\2015.11.26-Midttrafik34314.jpg">
            <a:extLst>
              <a:ext uri="{FF2B5EF4-FFF2-40B4-BE49-F238E27FC236}">
                <a16:creationId xmlns:a16="http://schemas.microsoft.com/office/drawing/2014/main" id="{FDDBF5FA-0665-4E0B-BAB0-117281EF1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6" b="5844"/>
          <a:stretch/>
        </p:blipFill>
        <p:spPr bwMode="auto">
          <a:xfrm>
            <a:off x="4572000" y="2375407"/>
            <a:ext cx="3888432" cy="397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0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sz="4400" dirty="0"/>
              <a:t>Flextur</a:t>
            </a: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Borgermøde Favrskov Kommune 28. september 2017</a:t>
            </a:r>
          </a:p>
          <a:p>
            <a:endParaRPr lang="da-DK" sz="1800" dirty="0"/>
          </a:p>
        </p:txBody>
      </p:sp>
      <p:sp>
        <p:nvSpPr>
          <p:cNvPr id="4" name="Ellipse 3"/>
          <p:cNvSpPr/>
          <p:nvPr/>
        </p:nvSpPr>
        <p:spPr>
          <a:xfrm>
            <a:off x="5724128" y="3645024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Borgermøde,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Brædstrup den. 19.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8552761-ECA8-4E1C-BFE2-4880874FCF5D}"/>
              </a:ext>
            </a:extLst>
          </p:cNvPr>
          <p:cNvSpPr/>
          <p:nvPr/>
        </p:nvSpPr>
        <p:spPr>
          <a:xfrm>
            <a:off x="5724128" y="3645023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Fagligt Forum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juni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3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1" y="1300618"/>
            <a:ext cx="6304755" cy="1006704"/>
          </a:xfrm>
        </p:spPr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Flextur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9"/>
          </p:nvPr>
        </p:nvSpPr>
        <p:spPr>
          <a:xfrm>
            <a:off x="571501" y="2307322"/>
            <a:ext cx="4000499" cy="4074006"/>
          </a:xfrm>
        </p:spPr>
        <p:txBody>
          <a:bodyPr>
            <a:normAutofit lnSpcReduction="10000"/>
          </a:bodyPr>
          <a:lstStyle/>
          <a:p>
            <a:pPr marL="285750" lvl="1" indent="-285750"/>
            <a:r>
              <a:rPr lang="da-DK" sz="2200" dirty="0"/>
              <a:t>Syddjurs Kommune:</a:t>
            </a:r>
            <a:br>
              <a:rPr lang="da-DK" sz="2200" dirty="0"/>
            </a:br>
            <a:r>
              <a:rPr lang="da-DK" sz="2200" dirty="0"/>
              <a:t>Flextur Ung pr. 1. august 2019</a:t>
            </a:r>
            <a:br>
              <a:rPr lang="da-DK" sz="2200" dirty="0"/>
            </a:br>
            <a:endParaRPr lang="da-DK" sz="2200" dirty="0"/>
          </a:p>
          <a:p>
            <a:pPr marL="285750" lvl="1" indent="-285750"/>
            <a:r>
              <a:rPr lang="da-DK" sz="2200" dirty="0"/>
              <a:t>Norddjurs Kommune: </a:t>
            </a:r>
            <a:br>
              <a:rPr lang="da-DK" sz="2200" dirty="0"/>
            </a:br>
            <a:r>
              <a:rPr lang="da-DK" sz="2200" dirty="0"/>
              <a:t>Flextur-takstændring pr. 1. januar 2019 </a:t>
            </a:r>
          </a:p>
          <a:p>
            <a:pPr marL="825750" lvl="2" indent="-285750"/>
            <a:r>
              <a:rPr lang="da-DK" sz="2200" dirty="0"/>
              <a:t>Fra 4kr./km til 7kr./km</a:t>
            </a:r>
            <a:br>
              <a:rPr lang="da-DK" sz="2200" dirty="0"/>
            </a:br>
            <a:endParaRPr lang="da-DK" sz="2200" dirty="0"/>
          </a:p>
          <a:p>
            <a:pPr marL="285750" lvl="1" indent="-285750"/>
            <a:r>
              <a:rPr lang="da-DK" sz="2200" dirty="0"/>
              <a:t>Struer Kommune: </a:t>
            </a:r>
            <a:br>
              <a:rPr lang="da-DK" sz="2200" dirty="0"/>
            </a:br>
            <a:r>
              <a:rPr lang="da-DK" sz="2200" dirty="0"/>
              <a:t>Flextur-takstændring pr. 1. juni 2019 </a:t>
            </a:r>
          </a:p>
          <a:p>
            <a:pPr marL="825750" lvl="2" indent="-285750"/>
            <a:r>
              <a:rPr lang="da-DK" sz="2200" dirty="0"/>
              <a:t>Fra 7kr./km til 4kr./km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E37266F-7A2D-47CE-BE3E-DC9FCFB379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9" r="16494"/>
          <a:stretch/>
        </p:blipFill>
        <p:spPr>
          <a:xfrm>
            <a:off x="5004048" y="2492896"/>
            <a:ext cx="3218242" cy="33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sz="4400" dirty="0"/>
              <a:t>Flexbus</a:t>
            </a:r>
            <a:endParaRPr lang="da-DK" dirty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a-DK" sz="1600" dirty="0"/>
              <a:t>Borgermøde Favrskov Kommune 28. september 2017</a:t>
            </a:r>
          </a:p>
          <a:p>
            <a:endParaRPr lang="da-DK" sz="1800" dirty="0"/>
          </a:p>
        </p:txBody>
      </p:sp>
      <p:sp>
        <p:nvSpPr>
          <p:cNvPr id="4" name="Ellipse 3"/>
          <p:cNvSpPr/>
          <p:nvPr/>
        </p:nvSpPr>
        <p:spPr>
          <a:xfrm>
            <a:off x="5724128" y="3645024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Borgermøde,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Brædstrup den. 19.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februar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8552761-ECA8-4E1C-BFE2-4880874FCF5D}"/>
              </a:ext>
            </a:extLst>
          </p:cNvPr>
          <p:cNvSpPr/>
          <p:nvPr/>
        </p:nvSpPr>
        <p:spPr>
          <a:xfrm>
            <a:off x="5724128" y="3645023"/>
            <a:ext cx="3024336" cy="2592287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Fagligt Forum </a:t>
            </a:r>
            <a:b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da-DK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juni 2019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2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1" y="1300618"/>
            <a:ext cx="6304755" cy="1006704"/>
          </a:xfrm>
        </p:spPr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- generelt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9"/>
          </p:nvPr>
        </p:nvSpPr>
        <p:spPr>
          <a:xfrm>
            <a:off x="571501" y="2382982"/>
            <a:ext cx="4144515" cy="3998346"/>
          </a:xfrm>
        </p:spPr>
        <p:txBody>
          <a:bodyPr>
            <a:normAutofit/>
          </a:bodyPr>
          <a:lstStyle/>
          <a:p>
            <a:pPr lvl="1"/>
            <a:r>
              <a:rPr lang="da-DK" sz="2200" dirty="0"/>
              <a:t>Samlet 68 ruter</a:t>
            </a:r>
          </a:p>
          <a:p>
            <a:pPr lvl="2"/>
            <a:r>
              <a:rPr lang="da-DK" sz="2200" dirty="0"/>
              <a:t>18 nye ruter</a:t>
            </a:r>
            <a:br>
              <a:rPr lang="da-DK" sz="2200" dirty="0"/>
            </a:br>
            <a:endParaRPr lang="da-DK" sz="2200" dirty="0"/>
          </a:p>
          <a:p>
            <a:pPr lvl="1"/>
            <a:r>
              <a:rPr lang="da-DK" sz="2200" dirty="0"/>
              <a:t>Online bestilling via Rejseplanen</a:t>
            </a:r>
          </a:p>
          <a:p>
            <a:pPr lvl="2"/>
            <a:r>
              <a:rPr lang="da-DK" sz="2200" dirty="0"/>
              <a:t>Hængeskilte i garantivogne</a:t>
            </a:r>
          </a:p>
          <a:p>
            <a:pPr lvl="2"/>
            <a:r>
              <a:rPr lang="da-DK" sz="2200" dirty="0"/>
              <a:t>Nye telefonfraser, der informerer om bestilling via Rejseplanen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961607E-7D76-4FFB-8ECB-7CD06A6E49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16" r="4960"/>
          <a:stretch/>
        </p:blipFill>
        <p:spPr>
          <a:xfrm>
            <a:off x="4716016" y="2564904"/>
            <a:ext cx="4072507" cy="33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4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D835D-619F-48D2-A2AF-9F818073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Flexbus - Tilfredshedsundersøgelse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DAE45EF-9124-4417-95EF-8A39A528434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Interviewundersøgelse foretaget af </a:t>
            </a:r>
            <a:r>
              <a:rPr lang="da-DK" sz="2200" dirty="0" err="1"/>
              <a:t>Wilke</a:t>
            </a:r>
            <a:r>
              <a:rPr lang="da-DK" sz="2200" dirty="0"/>
              <a:t> Markedsanalyse fra december 2018 – marts 2019.</a:t>
            </a:r>
          </a:p>
          <a:p>
            <a:pPr marL="0" indent="0"/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293 respondenter (unikke </a:t>
            </a:r>
            <a:r>
              <a:rPr lang="da-DK" sz="2200" dirty="0" err="1"/>
              <a:t>Flexbuskunder</a:t>
            </a:r>
            <a:r>
              <a:rPr lang="da-DK" sz="2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Formål: At få mere viden om brugerne og brugen af Flexbus samt brugernes tilfredshed med produktet. </a:t>
            </a:r>
          </a:p>
        </p:txBody>
      </p:sp>
    </p:spTree>
    <p:extLst>
      <p:ext uri="{BB962C8B-B14F-4D97-AF65-F5344CB8AC3E}">
        <p14:creationId xmlns:p14="http://schemas.microsoft.com/office/powerpoint/2010/main" val="184920648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230</Words>
  <Application>Microsoft Office PowerPoint</Application>
  <PresentationFormat>Skærmshow (4:3)</PresentationFormat>
  <Paragraphs>70</Paragraphs>
  <Slides>17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5" baseType="lpstr">
      <vt:lpstr>Arial</vt:lpstr>
      <vt:lpstr>Calibri</vt:lpstr>
      <vt:lpstr>Georgia</vt:lpstr>
      <vt:lpstr>Lucida Grande</vt:lpstr>
      <vt:lpstr>Symbol</vt:lpstr>
      <vt:lpstr>Times New Roman</vt:lpstr>
      <vt:lpstr>Verdana</vt:lpstr>
      <vt:lpstr>Kontortema</vt:lpstr>
      <vt:lpstr> Midttrafik Flextrafik </vt:lpstr>
      <vt:lpstr>Agenda</vt:lpstr>
      <vt:lpstr>flextrafik</vt:lpstr>
      <vt:lpstr>Flextrafik</vt:lpstr>
      <vt:lpstr> Flextur</vt:lpstr>
      <vt:lpstr>Flextur</vt:lpstr>
      <vt:lpstr> Flexbus</vt:lpstr>
      <vt:lpstr>Flexbus - generelt</vt:lpstr>
      <vt:lpstr>Flexbus - Tilfredshedsundersøgelse</vt:lpstr>
      <vt:lpstr>Flexbus – Tilfredshedsundersøgelse Baggrundsinformation</vt:lpstr>
      <vt:lpstr>Flexbus – Tilfredshedsundersøgelse Hovedkonklusioner</vt:lpstr>
      <vt:lpstr>Flexbus – Tilfredshedsundersøgelse tilfredshed</vt:lpstr>
      <vt:lpstr>Flexbus – Tilfredshedsundersøgelse Åbne svar</vt:lpstr>
      <vt:lpstr>Flexbus – kvantitativ undersøgelse</vt:lpstr>
      <vt:lpstr>Flexbus - Kvantitativ undersøgelse</vt:lpstr>
      <vt:lpstr>Flexbus - Kvantitativ undersøgelse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Merete Lundgaard Nielsen</dc:creator>
  <cp:lastModifiedBy>Christina Nysten Justesen</cp:lastModifiedBy>
  <cp:revision>161</cp:revision>
  <cp:lastPrinted>2019-02-19T09:46:16Z</cp:lastPrinted>
  <dcterms:created xsi:type="dcterms:W3CDTF">2015-03-20T11:40:03Z</dcterms:created>
  <dcterms:modified xsi:type="dcterms:W3CDTF">2019-05-27T06:06:12Z</dcterms:modified>
</cp:coreProperties>
</file>