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83" r:id="rId4"/>
    <p:sldId id="292" r:id="rId5"/>
    <p:sldId id="296" r:id="rId6"/>
    <p:sldId id="297" r:id="rId7"/>
    <p:sldId id="293" r:id="rId8"/>
    <p:sldId id="295" r:id="rId9"/>
    <p:sldId id="298" r:id="rId10"/>
  </p:sldIdLst>
  <p:sldSz cx="9144000" cy="6858000" type="screen4x3"/>
  <p:notesSz cx="6797675" cy="9926638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0C0A"/>
    <a:srgbClr val="605F63"/>
    <a:srgbClr val="010000"/>
    <a:srgbClr val="D3D3D2"/>
    <a:srgbClr val="85C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9" autoAdjust="0"/>
    <p:restoredTop sz="94613" autoAdjust="0"/>
  </p:normalViewPr>
  <p:slideViewPr>
    <p:cSldViewPr snapToGrid="0" snapToObjects="1" showGuides="1">
      <p:cViewPr varScale="1">
        <p:scale>
          <a:sx n="72" d="100"/>
          <a:sy n="72" d="100"/>
        </p:scale>
        <p:origin x="1500" y="60"/>
      </p:cViewPr>
      <p:guideLst>
        <p:guide orient="horz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B3A6C-A34F-764C-99EC-1CC15FAE31E0}" type="datetimeFigureOut">
              <a:rPr lang="da-DK" smtClean="0"/>
              <a:pPr/>
              <a:t>03-06-2019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3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0446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6649D-8738-0248-AB90-718006896CA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673461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E4B8A-E423-9143-88CD-964860222375}" type="datetimeFigureOut">
              <a:rPr lang="da-DK" smtClean="0"/>
              <a:pPr/>
              <a:t>03-06-2019</a:t>
            </a:fld>
            <a:endParaRPr lang="da-DK" dirty="0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3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6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BB81FB-E993-0545-B958-FDA8CBDED0FD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157848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70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B70C0A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F15B0401-F66A-41B9-A6D4-FE986435B699}" type="datetime1">
              <a:rPr lang="da-DK" smtClean="0"/>
              <a:t>03-06-2019</a:t>
            </a:fld>
            <a:endParaRPr lang="da-DK" dirty="0"/>
          </a:p>
        </p:txBody>
      </p:sp>
      <p:pic>
        <p:nvPicPr>
          <p:cNvPr id="13" name="Billede 12" descr="LOGO_Midttrafik_hvi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3663" y="5721468"/>
            <a:ext cx="2180937" cy="75059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06CB3D79-9897-4B39-83C1-54713E13B44D}" type="datetime1">
              <a:rPr lang="da-DK" smtClean="0"/>
              <a:t>03-06-2019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rød_spla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70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B70C0A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sp>
        <p:nvSpPr>
          <p:cNvPr id="9" name="Ellipse 8"/>
          <p:cNvSpPr>
            <a:spLocks/>
          </p:cNvSpPr>
          <p:nvPr userDrawn="1"/>
        </p:nvSpPr>
        <p:spPr>
          <a:xfrm>
            <a:off x="6350000" y="3793350"/>
            <a:ext cx="2133600" cy="2133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b="1" dirty="0">
              <a:solidFill>
                <a:schemeClr val="accent4"/>
              </a:solidFill>
            </a:endParaRPr>
          </a:p>
        </p:txBody>
      </p:sp>
      <p:sp>
        <p:nvSpPr>
          <p:cNvPr id="10" name="Pladsholder til tekst 24"/>
          <p:cNvSpPr>
            <a:spLocks noGrp="1"/>
          </p:cNvSpPr>
          <p:nvPr>
            <p:ph type="body" sz="quarter" idx="14" hasCustomPrompt="1"/>
          </p:nvPr>
        </p:nvSpPr>
        <p:spPr>
          <a:xfrm>
            <a:off x="6146800" y="3416300"/>
            <a:ext cx="2540000" cy="2870199"/>
          </a:xfrm>
          <a:prstGeom prst="rect">
            <a:avLst/>
          </a:prstGeom>
        </p:spPr>
        <p:txBody>
          <a:bodyPr vert="horz" anchor="ctr"/>
          <a:lstStyle>
            <a:lvl1pPr algn="ctr">
              <a:lnSpc>
                <a:spcPts val="2000"/>
              </a:lnSpc>
              <a:buFont typeface="Arial"/>
              <a:buNone/>
              <a:defRPr sz="2000" b="1">
                <a:solidFill>
                  <a:schemeClr val="bg1"/>
                </a:solidFill>
              </a:defRPr>
            </a:lvl1pPr>
            <a:lvl2pPr>
              <a:lnSpc>
                <a:spcPts val="2740"/>
              </a:lnSpc>
              <a:buNone/>
              <a:defRPr/>
            </a:lvl2pPr>
            <a:lvl3pPr>
              <a:lnSpc>
                <a:spcPts val="2740"/>
              </a:lnSpc>
              <a:buNone/>
              <a:defRPr/>
            </a:lvl3pPr>
            <a:lvl4pPr>
              <a:lnSpc>
                <a:spcPts val="2740"/>
              </a:lnSpc>
              <a:buNone/>
              <a:defRPr/>
            </a:lvl4pPr>
            <a:lvl5pPr>
              <a:lnSpc>
                <a:spcPts val="2740"/>
              </a:lnSpc>
              <a:buNone/>
              <a:defRPr/>
            </a:lvl5pPr>
          </a:lstStyle>
          <a:p>
            <a:pPr lvl="0"/>
            <a:r>
              <a:rPr lang="da-DK" dirty="0"/>
              <a:t>REDIGER</a:t>
            </a:r>
          </a:p>
          <a:p>
            <a:pPr lvl="0"/>
            <a:r>
              <a:rPr lang="da-DK" dirty="0"/>
              <a:t>SPLASH</a:t>
            </a:r>
          </a:p>
        </p:txBody>
      </p:sp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C73DBFB4-E9C5-4A58-8556-8B23DEB3519D}" type="datetime1">
              <a:rPr lang="da-DK" smtClean="0"/>
              <a:t>03-06-2019</a:t>
            </a:fld>
            <a:endParaRPr lang="da-DK" dirty="0"/>
          </a:p>
        </p:txBody>
      </p:sp>
      <p:pic>
        <p:nvPicPr>
          <p:cNvPr id="13" name="Billede 12" descr="LOGO_Midttrafik_hvi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3663" y="5721468"/>
            <a:ext cx="2180937" cy="75059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D3D3D2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rgbClr val="B70C0A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pic>
        <p:nvPicPr>
          <p:cNvPr id="11" name="Billede 10" descr="LOGO_Midttrafi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6363" y="5733731"/>
            <a:ext cx="2168237" cy="747219"/>
          </a:xfrm>
          <a:prstGeom prst="rect">
            <a:avLst/>
          </a:prstGeom>
        </p:spPr>
      </p:pic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accent5"/>
                </a:solidFill>
                <a:latin typeface="Georgia"/>
                <a:cs typeface="Georgia"/>
              </a:defRPr>
            </a:lvl1pPr>
          </a:lstStyle>
          <a:p>
            <a:fld id="{F6406021-590D-4748-81ED-1C8EC8AEA7DD}" type="datetime1">
              <a:rPr lang="da-DK" smtClean="0"/>
              <a:t>03-06-2019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grå_spla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D3D3D2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rgbClr val="B70C0A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sp>
        <p:nvSpPr>
          <p:cNvPr id="9" name="Ellipse 8"/>
          <p:cNvSpPr>
            <a:spLocks/>
          </p:cNvSpPr>
          <p:nvPr userDrawn="1"/>
        </p:nvSpPr>
        <p:spPr>
          <a:xfrm>
            <a:off x="6350000" y="3793350"/>
            <a:ext cx="2133600" cy="2133600"/>
          </a:xfrm>
          <a:prstGeom prst="ellipse">
            <a:avLst/>
          </a:prstGeom>
          <a:solidFill>
            <a:srgbClr val="B70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b="1" dirty="0"/>
          </a:p>
        </p:txBody>
      </p:sp>
      <p:sp>
        <p:nvSpPr>
          <p:cNvPr id="10" name="Pladsholder til tekst 24"/>
          <p:cNvSpPr>
            <a:spLocks noGrp="1"/>
          </p:cNvSpPr>
          <p:nvPr>
            <p:ph type="body" sz="quarter" idx="14" hasCustomPrompt="1"/>
          </p:nvPr>
        </p:nvSpPr>
        <p:spPr>
          <a:xfrm>
            <a:off x="6146800" y="3416300"/>
            <a:ext cx="2540000" cy="2870199"/>
          </a:xfrm>
          <a:prstGeom prst="rect">
            <a:avLst/>
          </a:prstGeom>
        </p:spPr>
        <p:txBody>
          <a:bodyPr vert="horz" anchor="ctr"/>
          <a:lstStyle>
            <a:lvl1pPr algn="ctr">
              <a:lnSpc>
                <a:spcPts val="2000"/>
              </a:lnSpc>
              <a:buFont typeface="Arial"/>
              <a:buNone/>
              <a:defRPr sz="2000" b="1">
                <a:solidFill>
                  <a:schemeClr val="bg1"/>
                </a:solidFill>
              </a:defRPr>
            </a:lvl1pPr>
            <a:lvl2pPr>
              <a:lnSpc>
                <a:spcPts val="2740"/>
              </a:lnSpc>
              <a:buNone/>
              <a:defRPr/>
            </a:lvl2pPr>
            <a:lvl3pPr>
              <a:lnSpc>
                <a:spcPts val="2740"/>
              </a:lnSpc>
              <a:buNone/>
              <a:defRPr/>
            </a:lvl3pPr>
            <a:lvl4pPr>
              <a:lnSpc>
                <a:spcPts val="2740"/>
              </a:lnSpc>
              <a:buNone/>
              <a:defRPr/>
            </a:lvl4pPr>
            <a:lvl5pPr>
              <a:lnSpc>
                <a:spcPts val="2740"/>
              </a:lnSpc>
              <a:buNone/>
              <a:defRPr/>
            </a:lvl5pPr>
          </a:lstStyle>
          <a:p>
            <a:pPr lvl="0"/>
            <a:r>
              <a:rPr lang="da-DK" dirty="0"/>
              <a:t>REDIGER</a:t>
            </a:r>
          </a:p>
          <a:p>
            <a:pPr lvl="0"/>
            <a:r>
              <a:rPr lang="da-DK" dirty="0"/>
              <a:t>SPLASH</a:t>
            </a:r>
          </a:p>
        </p:txBody>
      </p:sp>
      <p:pic>
        <p:nvPicPr>
          <p:cNvPr id="11" name="Billede 10" descr="LOGO_Midttrafi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6363" y="5733731"/>
            <a:ext cx="2168237" cy="747219"/>
          </a:xfrm>
          <a:prstGeom prst="rect">
            <a:avLst/>
          </a:prstGeom>
        </p:spPr>
      </p:pic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accent5"/>
                </a:solidFill>
                <a:latin typeface="Georgia"/>
                <a:cs typeface="Georgia"/>
              </a:defRPr>
            </a:lvl1pPr>
          </a:lstStyle>
          <a:p>
            <a:fld id="{CA865EB1-5468-4B39-92DC-7DFF2A5189BC}" type="datetime1">
              <a:rPr lang="da-DK" smtClean="0"/>
              <a:t>03-06-2019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_b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6704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cxnSp>
        <p:nvCxnSpPr>
          <p:cNvPr id="18" name="Lige forbindelse 17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53E5FD90-5570-44B9-B2C7-E242C93C894F}" type="datetime1">
              <a:rPr lang="da-DK" smtClean="0"/>
              <a:t>03-06-2019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cxnSp>
        <p:nvCxnSpPr>
          <p:cNvPr id="27" name="Lige forbindelse 2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sp>
        <p:nvSpPr>
          <p:cNvPr id="29" name="Pladsholder til tekst 18"/>
          <p:cNvSpPr>
            <a:spLocks noGrp="1"/>
          </p:cNvSpPr>
          <p:nvPr>
            <p:ph type="body" sz="quarter" idx="19" hasCustomPrompt="1"/>
          </p:nvPr>
        </p:nvSpPr>
        <p:spPr>
          <a:xfrm>
            <a:off x="571500" y="2569228"/>
            <a:ext cx="8024813" cy="3130914"/>
          </a:xfrm>
          <a:prstGeom prst="rect">
            <a:avLst/>
          </a:prstGeom>
        </p:spPr>
        <p:txBody>
          <a:bodyPr vert="horz"/>
          <a:lstStyle>
            <a:lvl1pPr>
              <a:buNone/>
              <a:defRPr sz="1800"/>
            </a:lvl1pPr>
            <a:lvl2pPr marL="0" indent="-270000">
              <a:spcBef>
                <a:spcPts val="432"/>
              </a:spcBef>
              <a:buFont typeface="Lucida Grande"/>
              <a:buChar char="•"/>
              <a:defRPr sz="1800"/>
            </a:lvl2pPr>
            <a:lvl3pPr marL="540000" indent="-288000"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a-DK" dirty="0"/>
              <a:t>Klik for at redigere teksten</a:t>
            </a:r>
          </a:p>
          <a:p>
            <a:pPr lvl="1"/>
            <a:r>
              <a:rPr lang="da-DK" dirty="0"/>
              <a:t>Første niveau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_brød+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86746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8292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9D39FBC1-A0D1-4787-919A-D929804E819E}" type="datetime1">
              <a:rPr lang="da-DK" smtClean="0"/>
              <a:t>03-06-2019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cxnSp>
        <p:nvCxnSpPr>
          <p:cNvPr id="27" name="Lige forbindelse 2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sp>
        <p:nvSpPr>
          <p:cNvPr id="13" name="Pladsholder til billede 12"/>
          <p:cNvSpPr>
            <a:spLocks noGrp="1"/>
          </p:cNvSpPr>
          <p:nvPr>
            <p:ph type="pic" sz="quarter" idx="18"/>
          </p:nvPr>
        </p:nvSpPr>
        <p:spPr>
          <a:xfrm>
            <a:off x="5445033" y="2569228"/>
            <a:ext cx="3151280" cy="3130914"/>
          </a:xfrm>
          <a:prstGeom prst="rect">
            <a:avLst/>
          </a:prstGeom>
        </p:spPr>
        <p:txBody>
          <a:bodyPr vert="horz"/>
          <a:lstStyle/>
          <a:p>
            <a:endParaRPr lang="da-DK" dirty="0"/>
          </a:p>
        </p:txBody>
      </p:sp>
      <p:sp>
        <p:nvSpPr>
          <p:cNvPr id="19" name="Pladsholder til tekst 18"/>
          <p:cNvSpPr>
            <a:spLocks noGrp="1"/>
          </p:cNvSpPr>
          <p:nvPr>
            <p:ph type="body" sz="quarter" idx="19" hasCustomPrompt="1"/>
          </p:nvPr>
        </p:nvSpPr>
        <p:spPr>
          <a:xfrm>
            <a:off x="571500" y="2569228"/>
            <a:ext cx="4503913" cy="3131520"/>
          </a:xfrm>
          <a:prstGeom prst="rect">
            <a:avLst/>
          </a:prstGeom>
        </p:spPr>
        <p:txBody>
          <a:bodyPr vert="horz"/>
          <a:lstStyle>
            <a:lvl1pPr>
              <a:buNone/>
              <a:defRPr sz="1800"/>
            </a:lvl1pPr>
            <a:lvl2pPr marL="0" indent="-270000">
              <a:spcBef>
                <a:spcPts val="432"/>
              </a:spcBef>
              <a:buFont typeface="Lucida Grande"/>
              <a:buChar char="•"/>
              <a:defRPr sz="1800"/>
            </a:lvl2pPr>
            <a:lvl3pPr marL="540000" indent="-288000"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a-DK" dirty="0"/>
              <a:t>Klik for at redigere teksten</a:t>
            </a:r>
          </a:p>
          <a:p>
            <a:pPr lvl="1"/>
            <a:r>
              <a:rPr lang="da-DK" dirty="0"/>
              <a:t>Første niveau</a:t>
            </a:r>
          </a:p>
        </p:txBody>
      </p:sp>
      <p:cxnSp>
        <p:nvCxnSpPr>
          <p:cNvPr id="15" name="Lige forbindelse 14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6704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FD9A2B15-F572-4F53-8667-29FEA006E387}" type="datetime1">
              <a:rPr lang="da-DK" smtClean="0"/>
              <a:t>03-06-2019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sp>
        <p:nvSpPr>
          <p:cNvPr id="13" name="Pladsholder til billede 12"/>
          <p:cNvSpPr>
            <a:spLocks noGrp="1"/>
          </p:cNvSpPr>
          <p:nvPr>
            <p:ph type="pic" sz="quarter" idx="18"/>
          </p:nvPr>
        </p:nvSpPr>
        <p:spPr>
          <a:xfrm>
            <a:off x="571500" y="2569228"/>
            <a:ext cx="8024813" cy="3131520"/>
          </a:xfrm>
          <a:prstGeom prst="rect">
            <a:avLst/>
          </a:prstGeom>
        </p:spPr>
        <p:txBody>
          <a:bodyPr vert="horz"/>
          <a:lstStyle/>
          <a:p>
            <a:endParaRPr lang="da-DK" dirty="0"/>
          </a:p>
        </p:txBody>
      </p:sp>
      <p:cxnSp>
        <p:nvCxnSpPr>
          <p:cNvPr id="12" name="Lige forbindelse 11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6704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5372CB14-FA45-4709-9CDD-A48E2B89F312}" type="datetime1">
              <a:rPr lang="da-DK" smtClean="0"/>
              <a:t>03-06-2019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cxnSp>
        <p:nvCxnSpPr>
          <p:cNvPr id="12" name="Lige forbindelse 11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5D7B6F26-7F6C-4E3A-86AC-82AD7ED56680}" type="datetime1">
              <a:rPr lang="da-DK" smtClean="0"/>
              <a:t>03-06-2019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cxnSp>
        <p:nvCxnSpPr>
          <p:cNvPr id="12" name="Lige forbindelse 11"/>
          <p:cNvCxnSpPr/>
          <p:nvPr userDrawn="1"/>
        </p:nvCxnSpPr>
        <p:spPr>
          <a:xfrm>
            <a:off x="571500" y="1300618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7" r:id="rId2"/>
    <p:sldLayoutId id="2147483662" r:id="rId3"/>
    <p:sldLayoutId id="2147483656" r:id="rId4"/>
    <p:sldLayoutId id="2147483655" r:id="rId5"/>
    <p:sldLayoutId id="2147483659" r:id="rId6"/>
    <p:sldLayoutId id="2147483660" r:id="rId7"/>
    <p:sldLayoutId id="2147483665" r:id="rId8"/>
    <p:sldLayoutId id="2147483663" r:id="rId9"/>
    <p:sldLayoutId id="2147483664" r:id="rId10"/>
  </p:sldLayoutIdLst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Plustur, </a:t>
            </a:r>
            <a:r>
              <a:rPr lang="da-DK" dirty="0" err="1"/>
              <a:t>lemvig</a:t>
            </a:r>
            <a:endParaRPr lang="da-DK" dirty="0"/>
          </a:p>
        </p:txBody>
      </p:sp>
      <p:sp>
        <p:nvSpPr>
          <p:cNvPr id="21" name="Pladsholder til tekst 2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3A51AA33-32B0-491B-B84B-DAA992B4C50F}" type="datetime2">
              <a:rPr lang="da-DK" smtClean="0"/>
              <a:t>3. juni 2019</a:t>
            </a:fld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a-DK" dirty="0"/>
              <a:t>05-12-2018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Flex - produkter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9F13F7D-E13F-4B1F-9A30-8B5246354C91}" type="datetime2">
              <a:rPr lang="da-DK" smtClean="0"/>
              <a:t>3. juni 2019</a:t>
            </a:fld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65" t="17961" r="5792" b="18156"/>
          <a:stretch/>
        </p:blipFill>
        <p:spPr bwMode="auto">
          <a:xfrm>
            <a:off x="213180" y="1871892"/>
            <a:ext cx="8727620" cy="40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ktangel 6"/>
          <p:cNvSpPr/>
          <p:nvPr/>
        </p:nvSpPr>
        <p:spPr>
          <a:xfrm>
            <a:off x="2590800" y="1871892"/>
            <a:ext cx="6328229" cy="42095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bg1"/>
              </a:solidFill>
            </a:endParaRP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23" y="1112515"/>
            <a:ext cx="8327153" cy="463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765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Plustur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1926F9-7B73-4FFB-AE72-53CE5A3890E5}" type="datetime2">
              <a:rPr lang="da-DK" smtClean="0"/>
              <a:t>3. juni 2019</a:t>
            </a:fld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E8BBE589-941B-4151-8868-918A58D096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652" t="11271" r="25507"/>
          <a:stretch/>
        </p:blipFill>
        <p:spPr>
          <a:xfrm>
            <a:off x="2835965" y="1157858"/>
            <a:ext cx="5181599" cy="5098955"/>
          </a:xfrm>
          <a:prstGeom prst="rect">
            <a:avLst/>
          </a:prstGeom>
        </p:spPr>
      </p:pic>
      <p:sp>
        <p:nvSpPr>
          <p:cNvPr id="5" name="Pladsholder til tekst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44062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Plustur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1926F9-7B73-4FFB-AE72-53CE5A3890E5}" type="datetime2">
              <a:rPr lang="da-DK" smtClean="0"/>
              <a:t>3. juni 2019</a:t>
            </a:fld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a-DK" dirty="0"/>
              <a:t>Rejseplanen: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Ca. 12 mio. stopvisninger april måned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2.869 for Lemvig kommune (0,02 %)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173 søgninger fra 1.9 2018 – 1.6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117 kom ikke videre</a:t>
            </a:r>
          </a:p>
          <a:p>
            <a:pPr marL="0" indent="0"/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40830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Plustur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1926F9-7B73-4FFB-AE72-53CE5A3890E5}" type="datetime2">
              <a:rPr lang="da-DK" smtClean="0"/>
              <a:t>3. juni 2019</a:t>
            </a:fld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a-DK" dirty="0"/>
              <a:t>Lemvig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34 er gennemført ( 5 pr. måned)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Svarende til benyttelsen i andre trafikselskaber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4 forgæves 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Brutto omkostninger: 3.500 kr.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Indtægter: 930 kr.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Netto omkostninger: 2.570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err="1"/>
              <a:t>Gns</a:t>
            </a:r>
            <a:r>
              <a:rPr lang="da-DK" dirty="0"/>
              <a:t>. Tur længde: 6,05 km.</a:t>
            </a: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06597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276F0A46-9580-470D-AE98-3CD0F80D3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3082" y="532054"/>
            <a:ext cx="6470946" cy="579389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Plustur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1926F9-7B73-4FFB-AE72-53CE5A3890E5}" type="datetime2">
              <a:rPr lang="da-DK" smtClean="0"/>
              <a:t>3. juni 2019</a:t>
            </a:fld>
            <a:endParaRPr lang="da-DK" dirty="0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39619918-7E81-490F-89EA-2DCF35FE2F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6171" y="3379580"/>
            <a:ext cx="274344" cy="231668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6762A606-D3C6-452E-8BD6-485E7E095B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639" y="2307322"/>
            <a:ext cx="274344" cy="231668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31AC68B6-FB72-41CB-B601-36F26CA03E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6115" y="944599"/>
            <a:ext cx="274344" cy="231668"/>
          </a:xfrm>
          <a:prstGeom prst="rect">
            <a:avLst/>
          </a:prstGeom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id="{6AD31BAC-14D4-4D4E-8500-CA9B0D2D52C8}"/>
              </a:ext>
            </a:extLst>
          </p:cNvPr>
          <p:cNvSpPr/>
          <p:nvPr/>
        </p:nvSpPr>
        <p:spPr>
          <a:xfrm>
            <a:off x="5128591" y="6065268"/>
            <a:ext cx="172279" cy="13675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C00000"/>
              </a:solidFill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C0CFB704-AE82-4A10-8EE4-7D4BACECDB6A}"/>
              </a:ext>
            </a:extLst>
          </p:cNvPr>
          <p:cNvSpPr/>
          <p:nvPr/>
        </p:nvSpPr>
        <p:spPr>
          <a:xfrm>
            <a:off x="4623032" y="3474498"/>
            <a:ext cx="172279" cy="13675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C00000"/>
              </a:solidFill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01EEC29F-A511-4405-A2FD-1F3E9FCC6B8B}"/>
              </a:ext>
            </a:extLst>
          </p:cNvPr>
          <p:cNvSpPr/>
          <p:nvPr/>
        </p:nvSpPr>
        <p:spPr>
          <a:xfrm>
            <a:off x="4623032" y="4859321"/>
            <a:ext cx="172279" cy="13675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C00000"/>
              </a:solidFill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B021BA38-6790-4A69-AC3B-41C59ADA8497}"/>
              </a:ext>
            </a:extLst>
          </p:cNvPr>
          <p:cNvSpPr/>
          <p:nvPr/>
        </p:nvSpPr>
        <p:spPr>
          <a:xfrm>
            <a:off x="4695919" y="2354781"/>
            <a:ext cx="172279" cy="13675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C00000"/>
              </a:solidFill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B175F4ED-E131-4B94-876F-818D5BF89C86}"/>
              </a:ext>
            </a:extLst>
          </p:cNvPr>
          <p:cNvSpPr txBox="1"/>
          <p:nvPr/>
        </p:nvSpPr>
        <p:spPr>
          <a:xfrm>
            <a:off x="3325512" y="8019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0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292776C-94B6-4861-9F6C-94D34C722D2E}"/>
              </a:ext>
            </a:extLst>
          </p:cNvPr>
          <p:cNvSpPr txBox="1"/>
          <p:nvPr/>
        </p:nvSpPr>
        <p:spPr>
          <a:xfrm>
            <a:off x="3684062" y="312499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7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886F21C-025C-4358-B835-9743423891EB}"/>
              </a:ext>
            </a:extLst>
          </p:cNvPr>
          <p:cNvSpPr txBox="1"/>
          <p:nvPr/>
        </p:nvSpPr>
        <p:spPr>
          <a:xfrm>
            <a:off x="5161998" y="57122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98A1B7B7-9E97-4EC0-9D55-F2E784C07F30}"/>
              </a:ext>
            </a:extLst>
          </p:cNvPr>
          <p:cNvSpPr txBox="1"/>
          <p:nvPr/>
        </p:nvSpPr>
        <p:spPr>
          <a:xfrm>
            <a:off x="4638858" y="45385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73118FE0-A6E8-4759-AA21-BC6F8044D639}"/>
              </a:ext>
            </a:extLst>
          </p:cNvPr>
          <p:cNvSpPr txBox="1"/>
          <p:nvPr/>
        </p:nvSpPr>
        <p:spPr>
          <a:xfrm>
            <a:off x="4750307" y="205382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5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3999F66B-BC70-4145-9502-8370795FA72B}"/>
              </a:ext>
            </a:extLst>
          </p:cNvPr>
          <p:cNvSpPr txBox="1"/>
          <p:nvPr/>
        </p:nvSpPr>
        <p:spPr>
          <a:xfrm>
            <a:off x="5677077" y="19842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5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EE49F02F-C97C-4B21-A7D5-2B49F1A6B855}"/>
              </a:ext>
            </a:extLst>
          </p:cNvPr>
          <p:cNvSpPr txBox="1"/>
          <p:nvPr/>
        </p:nvSpPr>
        <p:spPr>
          <a:xfrm>
            <a:off x="4834128" y="319491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3726102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Plustur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1926F9-7B73-4FFB-AE72-53CE5A3890E5}" type="datetime2">
              <a:rPr lang="da-DK" smtClean="0"/>
              <a:t>3. juni 2019</a:t>
            </a:fld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 kommune som en tur foretages i, afholder omkostningerne her til</a:t>
            </a:r>
            <a:endParaRPr lang="da-DK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tilbydes ikke Plustur over kommunegrænser</a:t>
            </a:r>
            <a:endParaRPr lang="da-DK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Bestilling af en Plustur skal være minimum 1 time før afgang</a:t>
            </a:r>
            <a:endParaRPr lang="da-DK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Kunden kan anmode om at modtage en SMS inden afgang</a:t>
            </a:r>
            <a:endParaRPr lang="da-DK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da-DK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Kunden kan betale i vognen, men også ved bestillingen med betalingskort eller rejsekort</a:t>
            </a:r>
            <a:endParaRPr lang="da-DK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40104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Plustur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1926F9-7B73-4FFB-AE72-53CE5A3890E5}" type="datetime2">
              <a:rPr lang="da-DK" smtClean="0"/>
              <a:t>3. juni 2019</a:t>
            </a:fld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Taksten sættes til samme værdi som 1-2 Zoner, i dag 22,- kr. pr tur pr. person for 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Ventetiden mellem Plustur og den kollektive trafik sættes til -5/+15 minutter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Øvrige kommuner, som ønsker at interne Plusture vises på Rejseplanen, indenfor deres kommune grænser, tilbydes dette i takt med ønskerne fremsendes, således at der arbejdes i én kommune ad gangen</a:t>
            </a:r>
          </a:p>
          <a:p>
            <a:pPr marL="0" lvl="0" indent="0">
              <a:lnSpc>
                <a:spcPct val="115000"/>
              </a:lnSpc>
            </a:pPr>
            <a:endParaRPr lang="da-DK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da-DK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26650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Plustur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1926F9-7B73-4FFB-AE72-53CE5A3890E5}" type="datetime2">
              <a:rPr lang="da-DK" smtClean="0"/>
              <a:t>3. juni 2019</a:t>
            </a:fld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 forventes at kommunerne deltager og bidrager aktivt til udpegning </a:t>
            </a:r>
            <a:r>
              <a:rPr lang="da-DK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 Knudepunkter </a:t>
            </a:r>
            <a:r>
              <a:rPr lang="da-DK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 sikrer et minimum af faciliteter på </a:t>
            </a:r>
            <a:r>
              <a:rPr lang="da-DK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disse knudepunkter.</a:t>
            </a:r>
            <a:endParaRPr lang="da-DK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</a:pPr>
            <a:endParaRPr lang="da-DK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da-DK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46381668"/>
      </p:ext>
    </p:extLst>
  </p:cSld>
  <p:clrMapOvr>
    <a:masterClrMapping/>
  </p:clrMapOvr>
</p:sld>
</file>

<file path=ppt/theme/theme1.xml><?xml version="1.0" encoding="utf-8"?>
<a:theme xmlns:a="http://schemas.openxmlformats.org/drawingml/2006/main" name="1_Kontortema">
  <a:themeElements>
    <a:clrScheme name="Gråtone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1060</TotalTime>
  <Words>246</Words>
  <Application>Microsoft Office PowerPoint</Application>
  <PresentationFormat>Skærmshow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7" baseType="lpstr">
      <vt:lpstr>Arial</vt:lpstr>
      <vt:lpstr>Calibri</vt:lpstr>
      <vt:lpstr>Georgia</vt:lpstr>
      <vt:lpstr>Lucida Grande</vt:lpstr>
      <vt:lpstr>Symbol</vt:lpstr>
      <vt:lpstr>Times New Roman</vt:lpstr>
      <vt:lpstr>Verdana</vt:lpstr>
      <vt:lpstr>1_Kontortema</vt:lpstr>
      <vt:lpstr>Plustur, lemvig</vt:lpstr>
      <vt:lpstr>Flex - produkter</vt:lpstr>
      <vt:lpstr>Plustur</vt:lpstr>
      <vt:lpstr>Plustur</vt:lpstr>
      <vt:lpstr>Plustur</vt:lpstr>
      <vt:lpstr>Plustur</vt:lpstr>
      <vt:lpstr>Plustur</vt:lpstr>
      <vt:lpstr>Plustur</vt:lpstr>
      <vt:lpstr>Plustur</vt:lpstr>
    </vt:vector>
  </TitlesOfParts>
  <Company>Mazarin Aps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OVERSKRIFT OM EMNE. MÅ MAX. FYLDE TO LINIER</dc:title>
  <dc:creator>John Frandsen</dc:creator>
  <cp:lastModifiedBy>Per Elbæk</cp:lastModifiedBy>
  <cp:revision>138</cp:revision>
  <cp:lastPrinted>2018-04-20T10:53:54Z</cp:lastPrinted>
  <dcterms:created xsi:type="dcterms:W3CDTF">2012-01-11T14:42:46Z</dcterms:created>
  <dcterms:modified xsi:type="dcterms:W3CDTF">2019-06-03T13:04:45Z</dcterms:modified>
</cp:coreProperties>
</file>