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</p:sldMasterIdLst>
  <p:notesMasterIdLst>
    <p:notesMasterId r:id="rId20"/>
  </p:notesMasterIdLst>
  <p:handoutMasterIdLst>
    <p:handoutMasterId r:id="rId21"/>
  </p:handoutMasterIdLst>
  <p:sldIdLst>
    <p:sldId id="337" r:id="rId2"/>
    <p:sldId id="274" r:id="rId3"/>
    <p:sldId id="341" r:id="rId4"/>
    <p:sldId id="342" r:id="rId5"/>
    <p:sldId id="343" r:id="rId6"/>
    <p:sldId id="262" r:id="rId7"/>
    <p:sldId id="266" r:id="rId8"/>
    <p:sldId id="267" r:id="rId9"/>
    <p:sldId id="277" r:id="rId10"/>
    <p:sldId id="278" r:id="rId11"/>
    <p:sldId id="268" r:id="rId12"/>
    <p:sldId id="279" r:id="rId13"/>
    <p:sldId id="344" r:id="rId14"/>
    <p:sldId id="280" r:id="rId15"/>
    <p:sldId id="345" r:id="rId16"/>
    <p:sldId id="346" r:id="rId17"/>
    <p:sldId id="260" r:id="rId18"/>
    <p:sldId id="261" r:id="rId19"/>
  </p:sldIdLst>
  <p:sldSz cx="9144000" cy="6858000" type="screen4x3"/>
  <p:notesSz cx="6797675" cy="9926638"/>
  <p:defaultTextStyle>
    <a:defPPr>
      <a:defRPr lang="da-DK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0000"/>
    <a:srgbClr val="605F63"/>
    <a:srgbClr val="D3D3D2"/>
    <a:srgbClr val="85C7FF"/>
    <a:srgbClr val="B70C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9" autoAdjust="0"/>
    <p:restoredTop sz="94613" autoAdjust="0"/>
  </p:normalViewPr>
  <p:slideViewPr>
    <p:cSldViewPr snapToGrid="0" snapToObjects="1" showGuides="1">
      <p:cViewPr varScale="1">
        <p:scale>
          <a:sx n="108" d="100"/>
          <a:sy n="108" d="100"/>
        </p:scale>
        <p:origin x="1068" y="96"/>
      </p:cViewPr>
      <p:guideLst>
        <p:guide orient="horz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50446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8B3A6C-A34F-764C-99EC-1CC15FAE31E0}" type="datetimeFigureOut">
              <a:rPr lang="da-DK" smtClean="0"/>
              <a:pPr/>
              <a:t>28-11-2019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3" y="9428585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50446" y="9428585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A6649D-8738-0248-AB90-718006896CA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182184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6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3E4B8A-E423-9143-88CD-964860222375}" type="datetimeFigureOut">
              <a:rPr lang="da-DK" smtClean="0"/>
              <a:pPr/>
              <a:t>28-11-2019</a:t>
            </a:fld>
            <a:endParaRPr lang="da-DK" dirty="0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 dirty="0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3" y="9428585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50446" y="9428585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BB81FB-E993-0545-B958-FDA8CBDED0FD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490497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_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70C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rgbClr val="B70C0A"/>
              </a:solidFill>
            </a:endParaRPr>
          </a:p>
        </p:txBody>
      </p:sp>
      <p:sp>
        <p:nvSpPr>
          <p:cNvPr id="7" name="Titel 7"/>
          <p:cNvSpPr>
            <a:spLocks noGrp="1"/>
          </p:cNvSpPr>
          <p:nvPr>
            <p:ph type="title" hasCustomPrompt="1"/>
          </p:nvPr>
        </p:nvSpPr>
        <p:spPr>
          <a:xfrm>
            <a:off x="537070" y="1455738"/>
            <a:ext cx="8149730" cy="1143000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ts val="6500"/>
              </a:lnSpc>
              <a:defRPr sz="6500" b="1" cap="all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</a:t>
            </a:r>
            <a:br>
              <a:rPr lang="da-DK" dirty="0"/>
            </a:br>
            <a:r>
              <a:rPr lang="da-DK" dirty="0"/>
              <a:t>redigere TITLEN</a:t>
            </a:r>
          </a:p>
        </p:txBody>
      </p:sp>
      <p:sp>
        <p:nvSpPr>
          <p:cNvPr id="12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195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 b="0" i="1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fld id="{2150824E-01F0-42D0-9432-F665811843B2}" type="datetime1">
              <a:rPr lang="da-DK" smtClean="0"/>
              <a:t>28-11-2019</a:t>
            </a:fld>
            <a:endParaRPr lang="da-DK" dirty="0"/>
          </a:p>
        </p:txBody>
      </p:sp>
      <p:pic>
        <p:nvPicPr>
          <p:cNvPr id="13" name="Billede 12" descr="LOGO_Midttrafik_hvid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3663" y="5721468"/>
            <a:ext cx="2180937" cy="7505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dhold_billede/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 userDrawn="1"/>
        </p:nvSpPr>
        <p:spPr>
          <a:xfrm>
            <a:off x="537070" y="1441450"/>
            <a:ext cx="8169275" cy="115570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400" b="1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el 1"/>
          <p:cNvSpPr txBox="1">
            <a:spLocks/>
          </p:cNvSpPr>
          <p:nvPr userDrawn="1"/>
        </p:nvSpPr>
        <p:spPr>
          <a:xfrm>
            <a:off x="537070" y="3004877"/>
            <a:ext cx="8169321" cy="28492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endParaRPr kumimoji="0" lang="da-DK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195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 b="0" i="1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</a:lstStyle>
          <a:p>
            <a:fld id="{44285770-CEA3-4118-848C-2EF6BEE0A97E}" type="datetime1">
              <a:rPr lang="da-DK" smtClean="0"/>
              <a:t>28-11-2019</a:t>
            </a:fld>
            <a:endParaRPr lang="da-DK" dirty="0"/>
          </a:p>
        </p:txBody>
      </p:sp>
      <p:sp>
        <p:nvSpPr>
          <p:cNvPr id="2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2179813" y="1954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a-DK"/>
              <a:t>Faglig Forum</a:t>
            </a:r>
            <a:endParaRPr lang="da-DK" dirty="0"/>
          </a:p>
        </p:txBody>
      </p:sp>
      <p:sp>
        <p:nvSpPr>
          <p:cNvPr id="2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195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E7F35-4014-474E-AE9C-B50E9883F264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28" name="Billede 27" descr="LOGO_Midttrafik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6053383"/>
            <a:ext cx="1196638" cy="412386"/>
          </a:xfrm>
          <a:prstGeom prst="rect">
            <a:avLst/>
          </a:prstGeom>
        </p:spPr>
      </p:pic>
      <p:cxnSp>
        <p:nvCxnSpPr>
          <p:cNvPr id="17" name="Lige forbindelse 16"/>
          <p:cNvCxnSpPr/>
          <p:nvPr userDrawn="1"/>
        </p:nvCxnSpPr>
        <p:spPr>
          <a:xfrm>
            <a:off x="1899322" y="6387103"/>
            <a:ext cx="6696991" cy="1588"/>
          </a:xfrm>
          <a:prstGeom prst="line">
            <a:avLst/>
          </a:prstGeom>
          <a:ln w="6350" cap="flat" cmpd="sng" algn="ctr">
            <a:solidFill>
              <a:srgbClr val="B70C0A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_rød_spla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70C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rgbClr val="B70C0A"/>
              </a:solidFill>
            </a:endParaRPr>
          </a:p>
        </p:txBody>
      </p:sp>
      <p:sp>
        <p:nvSpPr>
          <p:cNvPr id="7" name="Titel 7"/>
          <p:cNvSpPr>
            <a:spLocks noGrp="1"/>
          </p:cNvSpPr>
          <p:nvPr>
            <p:ph type="title" hasCustomPrompt="1"/>
          </p:nvPr>
        </p:nvSpPr>
        <p:spPr>
          <a:xfrm>
            <a:off x="537070" y="1455738"/>
            <a:ext cx="8149730" cy="1143000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ts val="6500"/>
              </a:lnSpc>
              <a:defRPr sz="6500" b="1" cap="all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</a:t>
            </a:r>
            <a:br>
              <a:rPr lang="da-DK" dirty="0"/>
            </a:br>
            <a:r>
              <a:rPr lang="da-DK" dirty="0"/>
              <a:t>redigere TITLEN</a:t>
            </a:r>
          </a:p>
        </p:txBody>
      </p:sp>
      <p:sp>
        <p:nvSpPr>
          <p:cNvPr id="9" name="Ellipse 8"/>
          <p:cNvSpPr>
            <a:spLocks/>
          </p:cNvSpPr>
          <p:nvPr userDrawn="1"/>
        </p:nvSpPr>
        <p:spPr>
          <a:xfrm>
            <a:off x="6350000" y="3793350"/>
            <a:ext cx="2133600" cy="21336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b="1" dirty="0">
              <a:solidFill>
                <a:schemeClr val="accent4"/>
              </a:solidFill>
            </a:endParaRPr>
          </a:p>
        </p:txBody>
      </p:sp>
      <p:sp>
        <p:nvSpPr>
          <p:cNvPr id="10" name="Pladsholder til tekst 24"/>
          <p:cNvSpPr>
            <a:spLocks noGrp="1"/>
          </p:cNvSpPr>
          <p:nvPr>
            <p:ph type="body" sz="quarter" idx="14" hasCustomPrompt="1"/>
          </p:nvPr>
        </p:nvSpPr>
        <p:spPr>
          <a:xfrm>
            <a:off x="6146800" y="3416300"/>
            <a:ext cx="2540000" cy="2870199"/>
          </a:xfrm>
          <a:prstGeom prst="rect">
            <a:avLst/>
          </a:prstGeom>
        </p:spPr>
        <p:txBody>
          <a:bodyPr vert="horz" anchor="ctr"/>
          <a:lstStyle>
            <a:lvl1pPr algn="ctr">
              <a:lnSpc>
                <a:spcPts val="2000"/>
              </a:lnSpc>
              <a:buFont typeface="Arial"/>
              <a:buNone/>
              <a:defRPr sz="2000" b="1">
                <a:solidFill>
                  <a:schemeClr val="bg1"/>
                </a:solidFill>
              </a:defRPr>
            </a:lvl1pPr>
            <a:lvl2pPr>
              <a:lnSpc>
                <a:spcPts val="2740"/>
              </a:lnSpc>
              <a:buNone/>
              <a:defRPr/>
            </a:lvl2pPr>
            <a:lvl3pPr>
              <a:lnSpc>
                <a:spcPts val="2740"/>
              </a:lnSpc>
              <a:buNone/>
              <a:defRPr/>
            </a:lvl3pPr>
            <a:lvl4pPr>
              <a:lnSpc>
                <a:spcPts val="2740"/>
              </a:lnSpc>
              <a:buNone/>
              <a:defRPr/>
            </a:lvl4pPr>
            <a:lvl5pPr>
              <a:lnSpc>
                <a:spcPts val="2740"/>
              </a:lnSpc>
              <a:buNone/>
              <a:defRPr/>
            </a:lvl5pPr>
          </a:lstStyle>
          <a:p>
            <a:pPr lvl="0"/>
            <a:r>
              <a:rPr lang="da-DK" dirty="0"/>
              <a:t>REDIGER</a:t>
            </a:r>
          </a:p>
          <a:p>
            <a:pPr lvl="0"/>
            <a:r>
              <a:rPr lang="da-DK" dirty="0"/>
              <a:t>SPLASH</a:t>
            </a:r>
          </a:p>
        </p:txBody>
      </p:sp>
      <p:sp>
        <p:nvSpPr>
          <p:cNvPr id="12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195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 b="0" i="1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fld id="{433BE541-4D5E-4E86-A1AC-254F784D3D03}" type="datetime1">
              <a:rPr lang="da-DK" smtClean="0"/>
              <a:t>28-11-2019</a:t>
            </a:fld>
            <a:endParaRPr lang="da-DK" dirty="0"/>
          </a:p>
        </p:txBody>
      </p:sp>
      <p:pic>
        <p:nvPicPr>
          <p:cNvPr id="13" name="Billede 12" descr="LOGO_Midttrafik_hvid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3663" y="5721468"/>
            <a:ext cx="2180937" cy="7505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_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rgbClr val="D3D3D2"/>
              </a:solidFill>
            </a:endParaRPr>
          </a:p>
        </p:txBody>
      </p:sp>
      <p:sp>
        <p:nvSpPr>
          <p:cNvPr id="7" name="Titel 7"/>
          <p:cNvSpPr>
            <a:spLocks noGrp="1"/>
          </p:cNvSpPr>
          <p:nvPr>
            <p:ph type="title" hasCustomPrompt="1"/>
          </p:nvPr>
        </p:nvSpPr>
        <p:spPr>
          <a:xfrm>
            <a:off x="537070" y="1455738"/>
            <a:ext cx="8149730" cy="1143000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ts val="6500"/>
              </a:lnSpc>
              <a:defRPr sz="6500" b="1" cap="all">
                <a:solidFill>
                  <a:srgbClr val="B70C0A"/>
                </a:solidFill>
              </a:defRPr>
            </a:lvl1pPr>
          </a:lstStyle>
          <a:p>
            <a:r>
              <a:rPr lang="da-DK" dirty="0"/>
              <a:t>Klik for at </a:t>
            </a:r>
            <a:br>
              <a:rPr lang="da-DK" dirty="0"/>
            </a:br>
            <a:r>
              <a:rPr lang="da-DK" dirty="0"/>
              <a:t>redigere TITLEN</a:t>
            </a:r>
          </a:p>
        </p:txBody>
      </p:sp>
      <p:pic>
        <p:nvPicPr>
          <p:cNvPr id="11" name="Billede 10" descr="LOGO_Midttrafik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363" y="5733731"/>
            <a:ext cx="2168237" cy="747219"/>
          </a:xfrm>
          <a:prstGeom prst="rect">
            <a:avLst/>
          </a:prstGeom>
        </p:spPr>
      </p:pic>
      <p:sp>
        <p:nvSpPr>
          <p:cNvPr id="12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195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 b="0" i="1">
                <a:solidFill>
                  <a:schemeClr val="accent5"/>
                </a:solidFill>
                <a:latin typeface="Georgia"/>
                <a:cs typeface="Georgia"/>
              </a:defRPr>
            </a:lvl1pPr>
          </a:lstStyle>
          <a:p>
            <a:fld id="{29179325-93B5-48EB-AB86-B6F90A96CF98}" type="datetime1">
              <a:rPr lang="da-DK" smtClean="0"/>
              <a:t>28-11-2019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_grå_spla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rgbClr val="D3D3D2"/>
              </a:solidFill>
            </a:endParaRPr>
          </a:p>
        </p:txBody>
      </p:sp>
      <p:sp>
        <p:nvSpPr>
          <p:cNvPr id="7" name="Titel 7"/>
          <p:cNvSpPr>
            <a:spLocks noGrp="1"/>
          </p:cNvSpPr>
          <p:nvPr>
            <p:ph type="title" hasCustomPrompt="1"/>
          </p:nvPr>
        </p:nvSpPr>
        <p:spPr>
          <a:xfrm>
            <a:off x="537070" y="1455738"/>
            <a:ext cx="8149730" cy="1143000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ts val="6500"/>
              </a:lnSpc>
              <a:defRPr sz="6500" b="1" cap="all">
                <a:solidFill>
                  <a:srgbClr val="B70C0A"/>
                </a:solidFill>
              </a:defRPr>
            </a:lvl1pPr>
          </a:lstStyle>
          <a:p>
            <a:r>
              <a:rPr lang="da-DK" dirty="0"/>
              <a:t>Klik for at </a:t>
            </a:r>
            <a:br>
              <a:rPr lang="da-DK" dirty="0"/>
            </a:br>
            <a:r>
              <a:rPr lang="da-DK" dirty="0"/>
              <a:t>redigere TITLEN</a:t>
            </a:r>
          </a:p>
        </p:txBody>
      </p:sp>
      <p:sp>
        <p:nvSpPr>
          <p:cNvPr id="9" name="Ellipse 8"/>
          <p:cNvSpPr>
            <a:spLocks/>
          </p:cNvSpPr>
          <p:nvPr userDrawn="1"/>
        </p:nvSpPr>
        <p:spPr>
          <a:xfrm>
            <a:off x="6350000" y="3793350"/>
            <a:ext cx="2133600" cy="2133600"/>
          </a:xfrm>
          <a:prstGeom prst="ellipse">
            <a:avLst/>
          </a:prstGeom>
          <a:solidFill>
            <a:srgbClr val="B70C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b="1" dirty="0"/>
          </a:p>
        </p:txBody>
      </p:sp>
      <p:sp>
        <p:nvSpPr>
          <p:cNvPr id="10" name="Pladsholder til tekst 24"/>
          <p:cNvSpPr>
            <a:spLocks noGrp="1"/>
          </p:cNvSpPr>
          <p:nvPr>
            <p:ph type="body" sz="quarter" idx="14" hasCustomPrompt="1"/>
          </p:nvPr>
        </p:nvSpPr>
        <p:spPr>
          <a:xfrm>
            <a:off x="6146800" y="3416300"/>
            <a:ext cx="2540000" cy="2870199"/>
          </a:xfrm>
          <a:prstGeom prst="rect">
            <a:avLst/>
          </a:prstGeom>
        </p:spPr>
        <p:txBody>
          <a:bodyPr vert="horz" anchor="ctr"/>
          <a:lstStyle>
            <a:lvl1pPr algn="ctr">
              <a:lnSpc>
                <a:spcPts val="2000"/>
              </a:lnSpc>
              <a:buFont typeface="Arial"/>
              <a:buNone/>
              <a:defRPr sz="2000" b="1">
                <a:solidFill>
                  <a:schemeClr val="bg1"/>
                </a:solidFill>
              </a:defRPr>
            </a:lvl1pPr>
            <a:lvl2pPr>
              <a:lnSpc>
                <a:spcPts val="2740"/>
              </a:lnSpc>
              <a:buNone/>
              <a:defRPr/>
            </a:lvl2pPr>
            <a:lvl3pPr>
              <a:lnSpc>
                <a:spcPts val="2740"/>
              </a:lnSpc>
              <a:buNone/>
              <a:defRPr/>
            </a:lvl3pPr>
            <a:lvl4pPr>
              <a:lnSpc>
                <a:spcPts val="2740"/>
              </a:lnSpc>
              <a:buNone/>
              <a:defRPr/>
            </a:lvl4pPr>
            <a:lvl5pPr>
              <a:lnSpc>
                <a:spcPts val="2740"/>
              </a:lnSpc>
              <a:buNone/>
              <a:defRPr/>
            </a:lvl5pPr>
          </a:lstStyle>
          <a:p>
            <a:pPr lvl="0"/>
            <a:r>
              <a:rPr lang="da-DK" dirty="0"/>
              <a:t>REDIGER</a:t>
            </a:r>
          </a:p>
          <a:p>
            <a:pPr lvl="0"/>
            <a:r>
              <a:rPr lang="da-DK" dirty="0"/>
              <a:t>SPLASH</a:t>
            </a:r>
          </a:p>
        </p:txBody>
      </p:sp>
      <p:pic>
        <p:nvPicPr>
          <p:cNvPr id="11" name="Billede 10" descr="LOGO_Midttrafik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363" y="5733731"/>
            <a:ext cx="2168237" cy="747219"/>
          </a:xfrm>
          <a:prstGeom prst="rect">
            <a:avLst/>
          </a:prstGeom>
        </p:spPr>
      </p:pic>
      <p:sp>
        <p:nvSpPr>
          <p:cNvPr id="12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195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 b="0" i="1">
                <a:solidFill>
                  <a:schemeClr val="accent5"/>
                </a:solidFill>
                <a:latin typeface="Georgia"/>
                <a:cs typeface="Georgia"/>
              </a:defRPr>
            </a:lvl1pPr>
          </a:lstStyle>
          <a:p>
            <a:fld id="{940A1437-AEDC-4005-B765-5F4D64900887}" type="datetime1">
              <a:rPr lang="da-DK" smtClean="0"/>
              <a:t>28-11-2019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_b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 userDrawn="1"/>
        </p:nvSpPr>
        <p:spPr>
          <a:xfrm>
            <a:off x="537070" y="1441450"/>
            <a:ext cx="8169275" cy="115570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400" b="1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el 1"/>
          <p:cNvSpPr txBox="1">
            <a:spLocks/>
          </p:cNvSpPr>
          <p:nvPr userDrawn="1"/>
        </p:nvSpPr>
        <p:spPr>
          <a:xfrm>
            <a:off x="537070" y="3004877"/>
            <a:ext cx="8169321" cy="28492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endParaRPr kumimoji="0" lang="da-DK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Titel 7"/>
          <p:cNvSpPr>
            <a:spLocks noGrp="1"/>
          </p:cNvSpPr>
          <p:nvPr>
            <p:ph type="title" hasCustomPrompt="1"/>
          </p:nvPr>
        </p:nvSpPr>
        <p:spPr>
          <a:xfrm>
            <a:off x="571500" y="1300618"/>
            <a:ext cx="8024813" cy="1006704"/>
          </a:xfrm>
          <a:prstGeom prst="rect">
            <a:avLst/>
          </a:prstGeom>
        </p:spPr>
        <p:txBody>
          <a:bodyPr vert="horz"/>
          <a:lstStyle>
            <a:lvl1pPr algn="l">
              <a:defRPr sz="2400" b="1" cap="all">
                <a:solidFill>
                  <a:schemeClr val="accent5"/>
                </a:solidFill>
              </a:defRPr>
            </a:lvl1pPr>
          </a:lstStyle>
          <a:p>
            <a:r>
              <a:rPr lang="da-DK" dirty="0"/>
              <a:t>Klik for at tilføje overskrift</a:t>
            </a:r>
          </a:p>
        </p:txBody>
      </p:sp>
      <p:cxnSp>
        <p:nvCxnSpPr>
          <p:cNvPr id="18" name="Lige forbindelse 17"/>
          <p:cNvCxnSpPr/>
          <p:nvPr userDrawn="1"/>
        </p:nvCxnSpPr>
        <p:spPr>
          <a:xfrm>
            <a:off x="571500" y="2307322"/>
            <a:ext cx="8024813" cy="1588"/>
          </a:xfrm>
          <a:prstGeom prst="line">
            <a:avLst/>
          </a:prstGeom>
          <a:ln w="19050" cap="flat" cmpd="sng" algn="ctr">
            <a:solidFill>
              <a:srgbClr val="B70C0A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195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 b="0" i="1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</a:lstStyle>
          <a:p>
            <a:fld id="{B3F69F91-2D2F-4965-BCC1-5E371F4F9CED}" type="datetime1">
              <a:rPr lang="da-DK" smtClean="0"/>
              <a:t>28-11-2019</a:t>
            </a:fld>
            <a:endParaRPr lang="da-DK" dirty="0"/>
          </a:p>
        </p:txBody>
      </p:sp>
      <p:sp>
        <p:nvSpPr>
          <p:cNvPr id="2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2179813" y="1954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a-DK"/>
              <a:t>Faglig Forum</a:t>
            </a:r>
            <a:endParaRPr lang="da-DK" dirty="0"/>
          </a:p>
        </p:txBody>
      </p:sp>
      <p:sp>
        <p:nvSpPr>
          <p:cNvPr id="2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195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E7F35-4014-474E-AE9C-B50E9883F264}" type="slidenum">
              <a:rPr lang="da-DK" smtClean="0"/>
              <a:pPr/>
              <a:t>‹nr.›</a:t>
            </a:fld>
            <a:endParaRPr lang="da-DK" dirty="0"/>
          </a:p>
        </p:txBody>
      </p:sp>
      <p:cxnSp>
        <p:nvCxnSpPr>
          <p:cNvPr id="27" name="Lige forbindelse 26"/>
          <p:cNvCxnSpPr/>
          <p:nvPr userDrawn="1"/>
        </p:nvCxnSpPr>
        <p:spPr>
          <a:xfrm>
            <a:off x="1899322" y="6387103"/>
            <a:ext cx="6696991" cy="1588"/>
          </a:xfrm>
          <a:prstGeom prst="line">
            <a:avLst/>
          </a:prstGeom>
          <a:ln w="6350" cap="flat" cmpd="sng" algn="ctr">
            <a:solidFill>
              <a:srgbClr val="B70C0A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" name="Billede 27" descr="LOGO_Midttrafik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6053383"/>
            <a:ext cx="1196638" cy="412386"/>
          </a:xfrm>
          <a:prstGeom prst="rect">
            <a:avLst/>
          </a:prstGeom>
        </p:spPr>
      </p:pic>
      <p:sp>
        <p:nvSpPr>
          <p:cNvPr id="29" name="Pladsholder til tekst 18"/>
          <p:cNvSpPr>
            <a:spLocks noGrp="1"/>
          </p:cNvSpPr>
          <p:nvPr>
            <p:ph type="body" sz="quarter" idx="19" hasCustomPrompt="1"/>
          </p:nvPr>
        </p:nvSpPr>
        <p:spPr>
          <a:xfrm>
            <a:off x="571500" y="2569228"/>
            <a:ext cx="8024813" cy="3130914"/>
          </a:xfrm>
          <a:prstGeom prst="rect">
            <a:avLst/>
          </a:prstGeom>
        </p:spPr>
        <p:txBody>
          <a:bodyPr vert="horz"/>
          <a:lstStyle>
            <a:lvl1pPr>
              <a:buNone/>
              <a:defRPr sz="1800"/>
            </a:lvl1pPr>
            <a:lvl2pPr marL="0" indent="-270000">
              <a:spcBef>
                <a:spcPts val="432"/>
              </a:spcBef>
              <a:buFont typeface="Lucida Grande"/>
              <a:buChar char="•"/>
              <a:defRPr sz="1800"/>
            </a:lvl2pPr>
            <a:lvl3pPr marL="540000" indent="-288000"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a-DK" dirty="0"/>
              <a:t>Klik for at redigere teksten</a:t>
            </a:r>
          </a:p>
          <a:p>
            <a:pPr lvl="1"/>
            <a:r>
              <a:rPr lang="da-DK" dirty="0"/>
              <a:t>Første niveau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_brød+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 userDrawn="1"/>
        </p:nvSpPr>
        <p:spPr>
          <a:xfrm>
            <a:off x="537070" y="1441450"/>
            <a:ext cx="8169275" cy="86746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400" b="1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Titel 7"/>
          <p:cNvSpPr>
            <a:spLocks noGrp="1"/>
          </p:cNvSpPr>
          <p:nvPr>
            <p:ph type="title" hasCustomPrompt="1"/>
          </p:nvPr>
        </p:nvSpPr>
        <p:spPr>
          <a:xfrm>
            <a:off x="571500" y="1300618"/>
            <a:ext cx="8024813" cy="1008292"/>
          </a:xfrm>
          <a:prstGeom prst="rect">
            <a:avLst/>
          </a:prstGeom>
        </p:spPr>
        <p:txBody>
          <a:bodyPr vert="horz"/>
          <a:lstStyle>
            <a:lvl1pPr algn="l">
              <a:defRPr sz="2400" b="1" cap="all">
                <a:solidFill>
                  <a:schemeClr val="accent5"/>
                </a:solidFill>
              </a:defRPr>
            </a:lvl1pPr>
          </a:lstStyle>
          <a:p>
            <a:r>
              <a:rPr lang="da-DK" dirty="0"/>
              <a:t>Klik for at tilføje overskrift</a:t>
            </a:r>
          </a:p>
        </p:txBody>
      </p:sp>
      <p:sp>
        <p:nvSpPr>
          <p:cNvPr id="2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195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 b="0" i="1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</a:lstStyle>
          <a:p>
            <a:fld id="{82900036-B9F4-4BE4-AA80-5B60D688A2F5}" type="datetime1">
              <a:rPr lang="da-DK" smtClean="0"/>
              <a:t>28-11-2019</a:t>
            </a:fld>
            <a:endParaRPr lang="da-DK" dirty="0"/>
          </a:p>
        </p:txBody>
      </p:sp>
      <p:sp>
        <p:nvSpPr>
          <p:cNvPr id="2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2179813" y="1954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a-DK"/>
              <a:t>Faglig Forum</a:t>
            </a:r>
            <a:endParaRPr lang="da-DK" dirty="0"/>
          </a:p>
        </p:txBody>
      </p:sp>
      <p:sp>
        <p:nvSpPr>
          <p:cNvPr id="2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195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E7F35-4014-474E-AE9C-B50E9883F264}" type="slidenum">
              <a:rPr lang="da-DK" smtClean="0"/>
              <a:pPr/>
              <a:t>‹nr.›</a:t>
            </a:fld>
            <a:endParaRPr lang="da-DK" dirty="0"/>
          </a:p>
        </p:txBody>
      </p:sp>
      <p:cxnSp>
        <p:nvCxnSpPr>
          <p:cNvPr id="27" name="Lige forbindelse 26"/>
          <p:cNvCxnSpPr/>
          <p:nvPr userDrawn="1"/>
        </p:nvCxnSpPr>
        <p:spPr>
          <a:xfrm>
            <a:off x="1899322" y="6387103"/>
            <a:ext cx="6696991" cy="1588"/>
          </a:xfrm>
          <a:prstGeom prst="line">
            <a:avLst/>
          </a:prstGeom>
          <a:ln w="6350" cap="flat" cmpd="sng" algn="ctr">
            <a:solidFill>
              <a:srgbClr val="B70C0A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" name="Billede 27" descr="LOGO_Midttrafik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6053383"/>
            <a:ext cx="1196638" cy="412386"/>
          </a:xfrm>
          <a:prstGeom prst="rect">
            <a:avLst/>
          </a:prstGeom>
        </p:spPr>
      </p:pic>
      <p:sp>
        <p:nvSpPr>
          <p:cNvPr id="13" name="Pladsholder til billede 12"/>
          <p:cNvSpPr>
            <a:spLocks noGrp="1"/>
          </p:cNvSpPr>
          <p:nvPr>
            <p:ph type="pic" sz="quarter" idx="18"/>
          </p:nvPr>
        </p:nvSpPr>
        <p:spPr>
          <a:xfrm>
            <a:off x="5445033" y="2569228"/>
            <a:ext cx="3151280" cy="3130914"/>
          </a:xfrm>
          <a:prstGeom prst="rect">
            <a:avLst/>
          </a:prstGeom>
        </p:spPr>
        <p:txBody>
          <a:bodyPr vert="horz"/>
          <a:lstStyle/>
          <a:p>
            <a:endParaRPr lang="da-DK" dirty="0"/>
          </a:p>
        </p:txBody>
      </p:sp>
      <p:sp>
        <p:nvSpPr>
          <p:cNvPr id="19" name="Pladsholder til tekst 18"/>
          <p:cNvSpPr>
            <a:spLocks noGrp="1"/>
          </p:cNvSpPr>
          <p:nvPr>
            <p:ph type="body" sz="quarter" idx="19" hasCustomPrompt="1"/>
          </p:nvPr>
        </p:nvSpPr>
        <p:spPr>
          <a:xfrm>
            <a:off x="571500" y="2569228"/>
            <a:ext cx="4503913" cy="3131520"/>
          </a:xfrm>
          <a:prstGeom prst="rect">
            <a:avLst/>
          </a:prstGeom>
        </p:spPr>
        <p:txBody>
          <a:bodyPr vert="horz"/>
          <a:lstStyle>
            <a:lvl1pPr>
              <a:buNone/>
              <a:defRPr sz="1800"/>
            </a:lvl1pPr>
            <a:lvl2pPr marL="0" indent="-270000">
              <a:spcBef>
                <a:spcPts val="432"/>
              </a:spcBef>
              <a:buFont typeface="Lucida Grande"/>
              <a:buChar char="•"/>
              <a:defRPr sz="1800"/>
            </a:lvl2pPr>
            <a:lvl3pPr marL="540000" indent="-288000"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a-DK" dirty="0"/>
              <a:t>Klik for at redigere teksten</a:t>
            </a:r>
          </a:p>
          <a:p>
            <a:pPr lvl="1"/>
            <a:r>
              <a:rPr lang="da-DK" dirty="0"/>
              <a:t>Første niveau</a:t>
            </a:r>
          </a:p>
        </p:txBody>
      </p:sp>
      <p:cxnSp>
        <p:nvCxnSpPr>
          <p:cNvPr id="15" name="Lige forbindelse 14"/>
          <p:cNvCxnSpPr/>
          <p:nvPr userDrawn="1"/>
        </p:nvCxnSpPr>
        <p:spPr>
          <a:xfrm>
            <a:off x="571500" y="2307322"/>
            <a:ext cx="8024813" cy="1588"/>
          </a:xfrm>
          <a:prstGeom prst="line">
            <a:avLst/>
          </a:prstGeom>
          <a:ln w="19050" cap="flat" cmpd="sng" algn="ctr">
            <a:solidFill>
              <a:srgbClr val="B70C0A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_billede/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 userDrawn="1"/>
        </p:nvSpPr>
        <p:spPr>
          <a:xfrm>
            <a:off x="537070" y="1441450"/>
            <a:ext cx="8169275" cy="115570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400" b="1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el 1"/>
          <p:cNvSpPr txBox="1">
            <a:spLocks/>
          </p:cNvSpPr>
          <p:nvPr userDrawn="1"/>
        </p:nvSpPr>
        <p:spPr>
          <a:xfrm>
            <a:off x="537070" y="3004877"/>
            <a:ext cx="8169321" cy="28492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endParaRPr kumimoji="0" lang="da-DK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Titel 7"/>
          <p:cNvSpPr>
            <a:spLocks noGrp="1"/>
          </p:cNvSpPr>
          <p:nvPr>
            <p:ph type="title" hasCustomPrompt="1"/>
          </p:nvPr>
        </p:nvSpPr>
        <p:spPr>
          <a:xfrm>
            <a:off x="571500" y="1300618"/>
            <a:ext cx="8024813" cy="1006704"/>
          </a:xfrm>
          <a:prstGeom prst="rect">
            <a:avLst/>
          </a:prstGeom>
        </p:spPr>
        <p:txBody>
          <a:bodyPr vert="horz"/>
          <a:lstStyle>
            <a:lvl1pPr algn="l">
              <a:defRPr sz="2400" b="1" cap="all">
                <a:solidFill>
                  <a:schemeClr val="accent5"/>
                </a:solidFill>
              </a:defRPr>
            </a:lvl1pPr>
          </a:lstStyle>
          <a:p>
            <a:r>
              <a:rPr lang="da-DK" dirty="0"/>
              <a:t>Klik for at tilføje overskrift</a:t>
            </a:r>
          </a:p>
        </p:txBody>
      </p:sp>
      <p:sp>
        <p:nvSpPr>
          <p:cNvPr id="2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195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 b="0" i="1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</a:lstStyle>
          <a:p>
            <a:fld id="{F42B682C-DD7B-40B5-92F5-4713633FFB59}" type="datetime1">
              <a:rPr lang="da-DK" smtClean="0"/>
              <a:t>28-11-2019</a:t>
            </a:fld>
            <a:endParaRPr lang="da-DK" dirty="0"/>
          </a:p>
        </p:txBody>
      </p:sp>
      <p:sp>
        <p:nvSpPr>
          <p:cNvPr id="2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2179813" y="1954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a-DK"/>
              <a:t>Faglig Forum</a:t>
            </a:r>
            <a:endParaRPr lang="da-DK" dirty="0"/>
          </a:p>
        </p:txBody>
      </p:sp>
      <p:sp>
        <p:nvSpPr>
          <p:cNvPr id="2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195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E7F35-4014-474E-AE9C-B50E9883F264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28" name="Billede 27" descr="LOGO_Midttrafik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6053383"/>
            <a:ext cx="1196638" cy="412386"/>
          </a:xfrm>
          <a:prstGeom prst="rect">
            <a:avLst/>
          </a:prstGeom>
        </p:spPr>
      </p:pic>
      <p:sp>
        <p:nvSpPr>
          <p:cNvPr id="13" name="Pladsholder til billede 12"/>
          <p:cNvSpPr>
            <a:spLocks noGrp="1"/>
          </p:cNvSpPr>
          <p:nvPr>
            <p:ph type="pic" sz="quarter" idx="18"/>
          </p:nvPr>
        </p:nvSpPr>
        <p:spPr>
          <a:xfrm>
            <a:off x="571500" y="2569228"/>
            <a:ext cx="8024813" cy="3131520"/>
          </a:xfrm>
          <a:prstGeom prst="rect">
            <a:avLst/>
          </a:prstGeom>
        </p:spPr>
        <p:txBody>
          <a:bodyPr vert="horz"/>
          <a:lstStyle/>
          <a:p>
            <a:endParaRPr lang="da-DK" dirty="0"/>
          </a:p>
        </p:txBody>
      </p:sp>
      <p:cxnSp>
        <p:nvCxnSpPr>
          <p:cNvPr id="12" name="Lige forbindelse 11"/>
          <p:cNvCxnSpPr/>
          <p:nvPr userDrawn="1"/>
        </p:nvCxnSpPr>
        <p:spPr>
          <a:xfrm>
            <a:off x="571500" y="2307322"/>
            <a:ext cx="8024813" cy="1588"/>
          </a:xfrm>
          <a:prstGeom prst="line">
            <a:avLst/>
          </a:prstGeom>
          <a:ln w="19050" cap="flat" cmpd="sng" algn="ctr">
            <a:solidFill>
              <a:srgbClr val="B70C0A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Lige forbindelse 16"/>
          <p:cNvCxnSpPr/>
          <p:nvPr userDrawn="1"/>
        </p:nvCxnSpPr>
        <p:spPr>
          <a:xfrm>
            <a:off x="1899322" y="6387103"/>
            <a:ext cx="6696991" cy="1588"/>
          </a:xfrm>
          <a:prstGeom prst="line">
            <a:avLst/>
          </a:prstGeom>
          <a:ln w="6350" cap="flat" cmpd="sng" algn="ctr">
            <a:solidFill>
              <a:srgbClr val="B70C0A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dhold_billede/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 userDrawn="1"/>
        </p:nvSpPr>
        <p:spPr>
          <a:xfrm>
            <a:off x="537070" y="1441450"/>
            <a:ext cx="8169275" cy="115570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400" b="1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el 1"/>
          <p:cNvSpPr txBox="1">
            <a:spLocks/>
          </p:cNvSpPr>
          <p:nvPr userDrawn="1"/>
        </p:nvSpPr>
        <p:spPr>
          <a:xfrm>
            <a:off x="537070" y="3004877"/>
            <a:ext cx="8169321" cy="28492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endParaRPr kumimoji="0" lang="da-DK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Titel 7"/>
          <p:cNvSpPr>
            <a:spLocks noGrp="1"/>
          </p:cNvSpPr>
          <p:nvPr>
            <p:ph type="title" hasCustomPrompt="1"/>
          </p:nvPr>
        </p:nvSpPr>
        <p:spPr>
          <a:xfrm>
            <a:off x="571500" y="1300618"/>
            <a:ext cx="8024813" cy="1006704"/>
          </a:xfrm>
          <a:prstGeom prst="rect">
            <a:avLst/>
          </a:prstGeom>
        </p:spPr>
        <p:txBody>
          <a:bodyPr vert="horz"/>
          <a:lstStyle>
            <a:lvl1pPr algn="l">
              <a:defRPr sz="2400" b="1" cap="all">
                <a:solidFill>
                  <a:schemeClr val="accent5"/>
                </a:solidFill>
              </a:defRPr>
            </a:lvl1pPr>
          </a:lstStyle>
          <a:p>
            <a:r>
              <a:rPr lang="da-DK" dirty="0"/>
              <a:t>Klik for at tilføje overskrift</a:t>
            </a:r>
          </a:p>
        </p:txBody>
      </p:sp>
      <p:sp>
        <p:nvSpPr>
          <p:cNvPr id="2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195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 b="0" i="1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</a:lstStyle>
          <a:p>
            <a:fld id="{B36F1EEB-6CA9-478F-81BA-FAC1C66125F2}" type="datetime1">
              <a:rPr lang="da-DK" smtClean="0"/>
              <a:t>28-11-2019</a:t>
            </a:fld>
            <a:endParaRPr lang="da-DK" dirty="0"/>
          </a:p>
        </p:txBody>
      </p:sp>
      <p:sp>
        <p:nvSpPr>
          <p:cNvPr id="2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2179813" y="1954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a-DK"/>
              <a:t>Faglig Forum</a:t>
            </a:r>
            <a:endParaRPr lang="da-DK" dirty="0"/>
          </a:p>
        </p:txBody>
      </p:sp>
      <p:sp>
        <p:nvSpPr>
          <p:cNvPr id="2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195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E7F35-4014-474E-AE9C-B50E9883F264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28" name="Billede 27" descr="LOGO_Midttrafik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6053383"/>
            <a:ext cx="1196638" cy="412386"/>
          </a:xfrm>
          <a:prstGeom prst="rect">
            <a:avLst/>
          </a:prstGeom>
        </p:spPr>
      </p:pic>
      <p:cxnSp>
        <p:nvCxnSpPr>
          <p:cNvPr id="12" name="Lige forbindelse 11"/>
          <p:cNvCxnSpPr/>
          <p:nvPr userDrawn="1"/>
        </p:nvCxnSpPr>
        <p:spPr>
          <a:xfrm>
            <a:off x="571500" y="2307322"/>
            <a:ext cx="8024813" cy="1588"/>
          </a:xfrm>
          <a:prstGeom prst="line">
            <a:avLst/>
          </a:prstGeom>
          <a:ln w="19050" cap="flat" cmpd="sng" algn="ctr">
            <a:solidFill>
              <a:srgbClr val="B70C0A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Lige forbindelse 16"/>
          <p:cNvCxnSpPr/>
          <p:nvPr userDrawn="1"/>
        </p:nvCxnSpPr>
        <p:spPr>
          <a:xfrm>
            <a:off x="1899322" y="6387103"/>
            <a:ext cx="6696991" cy="1588"/>
          </a:xfrm>
          <a:prstGeom prst="line">
            <a:avLst/>
          </a:prstGeom>
          <a:ln w="6350" cap="flat" cmpd="sng" algn="ctr">
            <a:solidFill>
              <a:srgbClr val="B70C0A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dhold_billede/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 userDrawn="1"/>
        </p:nvSpPr>
        <p:spPr>
          <a:xfrm>
            <a:off x="537070" y="1441450"/>
            <a:ext cx="8169275" cy="115570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400" b="1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el 1"/>
          <p:cNvSpPr txBox="1">
            <a:spLocks/>
          </p:cNvSpPr>
          <p:nvPr userDrawn="1"/>
        </p:nvSpPr>
        <p:spPr>
          <a:xfrm>
            <a:off x="537070" y="3004877"/>
            <a:ext cx="8169321" cy="28492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endParaRPr kumimoji="0" lang="da-DK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195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 b="0" i="1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</a:lstStyle>
          <a:p>
            <a:fld id="{EB789FCB-87F6-4A56-92D7-AD37400DA415}" type="datetime1">
              <a:rPr lang="da-DK" smtClean="0"/>
              <a:t>28-11-2019</a:t>
            </a:fld>
            <a:endParaRPr lang="da-DK" dirty="0"/>
          </a:p>
        </p:txBody>
      </p:sp>
      <p:sp>
        <p:nvSpPr>
          <p:cNvPr id="2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2179813" y="1954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a-DK"/>
              <a:t>Faglig Forum</a:t>
            </a:r>
            <a:endParaRPr lang="da-DK" dirty="0"/>
          </a:p>
        </p:txBody>
      </p:sp>
      <p:sp>
        <p:nvSpPr>
          <p:cNvPr id="2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195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E7F35-4014-474E-AE9C-B50E9883F264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28" name="Billede 27" descr="LOGO_Midttrafik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6053383"/>
            <a:ext cx="1196638" cy="412386"/>
          </a:xfrm>
          <a:prstGeom prst="rect">
            <a:avLst/>
          </a:prstGeom>
        </p:spPr>
      </p:pic>
      <p:cxnSp>
        <p:nvCxnSpPr>
          <p:cNvPr id="12" name="Lige forbindelse 11"/>
          <p:cNvCxnSpPr/>
          <p:nvPr userDrawn="1"/>
        </p:nvCxnSpPr>
        <p:spPr>
          <a:xfrm>
            <a:off x="571500" y="1300618"/>
            <a:ext cx="8024813" cy="1588"/>
          </a:xfrm>
          <a:prstGeom prst="line">
            <a:avLst/>
          </a:prstGeom>
          <a:ln w="19050" cap="flat" cmpd="sng" algn="ctr">
            <a:solidFill>
              <a:srgbClr val="B70C0A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Lige forbindelse 16"/>
          <p:cNvCxnSpPr/>
          <p:nvPr userDrawn="1"/>
        </p:nvCxnSpPr>
        <p:spPr>
          <a:xfrm>
            <a:off x="1899322" y="6387103"/>
            <a:ext cx="6696991" cy="1588"/>
          </a:xfrm>
          <a:prstGeom prst="line">
            <a:avLst/>
          </a:prstGeom>
          <a:ln w="6350" cap="flat" cmpd="sng" algn="ctr">
            <a:solidFill>
              <a:srgbClr val="B70C0A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7" r:id="rId2"/>
    <p:sldLayoutId id="2147483662" r:id="rId3"/>
    <p:sldLayoutId id="2147483656" r:id="rId4"/>
    <p:sldLayoutId id="2147483655" r:id="rId5"/>
    <p:sldLayoutId id="2147483659" r:id="rId6"/>
    <p:sldLayoutId id="2147483660" r:id="rId7"/>
    <p:sldLayoutId id="2147483665" r:id="rId8"/>
    <p:sldLayoutId id="2147483663" r:id="rId9"/>
    <p:sldLayoutId id="2147483664" r:id="rId10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8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9BCC28-6726-481A-9A01-B5F1891F4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4000" dirty="0"/>
              <a:t>Hele vejen rundt om</a:t>
            </a:r>
            <a:r>
              <a:rPr lang="da-DK" dirty="0"/>
              <a:t> stoppet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2C2C6C9-FF89-45F7-A768-19740280B2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4C9DC62-6EDB-4C41-B125-EA2484FA0FA8}" type="datetime1">
              <a:rPr lang="da-DK" smtClean="0"/>
              <a:pPr/>
              <a:t>28-11-2019</a:t>
            </a:fld>
            <a:endParaRPr lang="da-DK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840557EF-166E-460E-84A4-D9B4C70C627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4C9DC62-6EDB-4C41-B125-EA2484FA0FA8}" type="datetime1">
              <a:rPr lang="da-DK" smtClean="0"/>
              <a:pPr/>
              <a:t>28-11-2019</a:t>
            </a:fld>
            <a:endParaRPr lang="da-DK" dirty="0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B6612F3A-3B29-4026-BC62-FEAC38BA71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a-DK" dirty="0"/>
              <a:t>Hele vejen rundt om stoppet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0F358A73-65EA-4DFF-A9D9-E46E1B944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0CE7F35-4014-474E-AE9C-B50E9883F264}" type="slidenum">
              <a:rPr lang="da-DK" smtClean="0"/>
              <a:pPr/>
              <a:t>10</a:t>
            </a:fld>
            <a:endParaRPr lang="da-DK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55FB0DEA-DF95-4DC9-983D-2F85221E34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046" t="44189" r="44495" b="39877"/>
          <a:stretch/>
        </p:blipFill>
        <p:spPr>
          <a:xfrm>
            <a:off x="1291904" y="1038137"/>
            <a:ext cx="6786694" cy="4781725"/>
          </a:xfrm>
          <a:prstGeom prst="rect">
            <a:avLst/>
          </a:prstGeom>
        </p:spPr>
      </p:pic>
      <p:sp>
        <p:nvSpPr>
          <p:cNvPr id="14" name="Tekstfelt 13">
            <a:extLst>
              <a:ext uri="{FF2B5EF4-FFF2-40B4-BE49-F238E27FC236}">
                <a16:creationId xmlns:a16="http://schemas.microsoft.com/office/drawing/2014/main" id="{9D43BDF8-3E05-4889-88F6-1EB28B724D88}"/>
              </a:ext>
            </a:extLst>
          </p:cNvPr>
          <p:cNvSpPr txBox="1"/>
          <p:nvPr/>
        </p:nvSpPr>
        <p:spPr>
          <a:xfrm>
            <a:off x="4811087" y="1676967"/>
            <a:ext cx="2381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Bagage</a:t>
            </a:r>
          </a:p>
        </p:txBody>
      </p:sp>
    </p:spTree>
    <p:extLst>
      <p:ext uri="{BB962C8B-B14F-4D97-AF65-F5344CB8AC3E}">
        <p14:creationId xmlns:p14="http://schemas.microsoft.com/office/powerpoint/2010/main" val="848084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840557EF-166E-460E-84A4-D9B4C70C627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4C9DC62-6EDB-4C41-B125-EA2484FA0FA8}" type="datetime1">
              <a:rPr lang="da-DK" smtClean="0"/>
              <a:pPr/>
              <a:t>28-11-2019</a:t>
            </a:fld>
            <a:endParaRPr lang="da-DK" dirty="0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B6612F3A-3B29-4026-BC62-FEAC38BA71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a-DK" dirty="0"/>
              <a:t>Hele vejen rundt om stoppet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0F358A73-65EA-4DFF-A9D9-E46E1B944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0CE7F35-4014-474E-AE9C-B50E9883F264}" type="slidenum">
              <a:rPr lang="da-DK" smtClean="0"/>
              <a:pPr/>
              <a:t>11</a:t>
            </a:fld>
            <a:endParaRPr lang="da-DK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55FB0DEA-DF95-4DC9-983D-2F85221E34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046" t="44189" r="44495" b="39877"/>
          <a:stretch/>
        </p:blipFill>
        <p:spPr>
          <a:xfrm>
            <a:off x="1291904" y="1038137"/>
            <a:ext cx="6786694" cy="4781725"/>
          </a:xfrm>
          <a:prstGeom prst="rect">
            <a:avLst/>
          </a:prstGeom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AD8511D0-070A-456B-8F3A-E689FDE51E56}"/>
              </a:ext>
            </a:extLst>
          </p:cNvPr>
          <p:cNvSpPr txBox="1"/>
          <p:nvPr/>
        </p:nvSpPr>
        <p:spPr>
          <a:xfrm>
            <a:off x="6305725" y="2573756"/>
            <a:ext cx="2381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Omveje</a:t>
            </a: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9D43BDF8-3E05-4889-88F6-1EB28B724D88}"/>
              </a:ext>
            </a:extLst>
          </p:cNvPr>
          <p:cNvSpPr txBox="1"/>
          <p:nvPr/>
        </p:nvSpPr>
        <p:spPr>
          <a:xfrm>
            <a:off x="4811087" y="1676967"/>
            <a:ext cx="2381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Bagage</a:t>
            </a:r>
          </a:p>
        </p:txBody>
      </p:sp>
    </p:spTree>
    <p:extLst>
      <p:ext uri="{BB962C8B-B14F-4D97-AF65-F5344CB8AC3E}">
        <p14:creationId xmlns:p14="http://schemas.microsoft.com/office/powerpoint/2010/main" val="4110329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840557EF-166E-460E-84A4-D9B4C70C627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4C9DC62-6EDB-4C41-B125-EA2484FA0FA8}" type="datetime1">
              <a:rPr lang="da-DK" smtClean="0"/>
              <a:pPr/>
              <a:t>28-11-2019</a:t>
            </a:fld>
            <a:endParaRPr lang="da-DK" dirty="0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B6612F3A-3B29-4026-BC62-FEAC38BA71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a-DK" dirty="0"/>
              <a:t>Hele vejen rundt om stoppet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0F358A73-65EA-4DFF-A9D9-E46E1B944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0CE7F35-4014-474E-AE9C-B50E9883F264}" type="slidenum">
              <a:rPr lang="da-DK" smtClean="0"/>
              <a:pPr/>
              <a:t>12</a:t>
            </a:fld>
            <a:endParaRPr lang="da-DK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55FB0DEA-DF95-4DC9-983D-2F85221E34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046" t="44189" r="44495" b="39877"/>
          <a:stretch/>
        </p:blipFill>
        <p:spPr>
          <a:xfrm>
            <a:off x="1291904" y="1038137"/>
            <a:ext cx="6786694" cy="4781725"/>
          </a:xfrm>
          <a:prstGeom prst="rect">
            <a:avLst/>
          </a:prstGeom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AD8511D0-070A-456B-8F3A-E689FDE51E56}"/>
              </a:ext>
            </a:extLst>
          </p:cNvPr>
          <p:cNvSpPr txBox="1"/>
          <p:nvPr/>
        </p:nvSpPr>
        <p:spPr>
          <a:xfrm>
            <a:off x="6305725" y="2573756"/>
            <a:ext cx="2381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Omveje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D8AF1E92-579A-4B2E-B48B-DD02D7699069}"/>
              </a:ext>
            </a:extLst>
          </p:cNvPr>
          <p:cNvSpPr txBox="1"/>
          <p:nvPr/>
        </p:nvSpPr>
        <p:spPr>
          <a:xfrm>
            <a:off x="6888060" y="4395565"/>
            <a:ext cx="2381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Sikkerhed</a:t>
            </a: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9D43BDF8-3E05-4889-88F6-1EB28B724D88}"/>
              </a:ext>
            </a:extLst>
          </p:cNvPr>
          <p:cNvSpPr txBox="1"/>
          <p:nvPr/>
        </p:nvSpPr>
        <p:spPr>
          <a:xfrm>
            <a:off x="4811087" y="1676967"/>
            <a:ext cx="2381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Bagage</a:t>
            </a:r>
          </a:p>
        </p:txBody>
      </p:sp>
    </p:spTree>
    <p:extLst>
      <p:ext uri="{BB962C8B-B14F-4D97-AF65-F5344CB8AC3E}">
        <p14:creationId xmlns:p14="http://schemas.microsoft.com/office/powerpoint/2010/main" val="4487274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840557EF-166E-460E-84A4-D9B4C70C627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4C9DC62-6EDB-4C41-B125-EA2484FA0FA8}" type="datetime1">
              <a:rPr lang="da-DK" smtClean="0"/>
              <a:pPr/>
              <a:t>28-11-2019</a:t>
            </a:fld>
            <a:endParaRPr lang="da-DK" dirty="0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B6612F3A-3B29-4026-BC62-FEAC38BA71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a-DK" dirty="0"/>
              <a:t>Hele vejen rundt om stoppet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0F358A73-65EA-4DFF-A9D9-E46E1B944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0CE7F35-4014-474E-AE9C-B50E9883F264}" type="slidenum">
              <a:rPr lang="da-DK" smtClean="0"/>
              <a:pPr/>
              <a:t>13</a:t>
            </a:fld>
            <a:endParaRPr lang="da-DK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55FB0DEA-DF95-4DC9-983D-2F85221E34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046" t="44189" r="44495" b="39877"/>
          <a:stretch/>
        </p:blipFill>
        <p:spPr>
          <a:xfrm>
            <a:off x="1291904" y="1038137"/>
            <a:ext cx="6786694" cy="4781725"/>
          </a:xfrm>
          <a:prstGeom prst="rect">
            <a:avLst/>
          </a:prstGeom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AD8511D0-070A-456B-8F3A-E689FDE51E56}"/>
              </a:ext>
            </a:extLst>
          </p:cNvPr>
          <p:cNvSpPr txBox="1"/>
          <p:nvPr/>
        </p:nvSpPr>
        <p:spPr>
          <a:xfrm>
            <a:off x="6305725" y="2573756"/>
            <a:ext cx="2381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Omveje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D8AF1E92-579A-4B2E-B48B-DD02D7699069}"/>
              </a:ext>
            </a:extLst>
          </p:cNvPr>
          <p:cNvSpPr txBox="1"/>
          <p:nvPr/>
        </p:nvSpPr>
        <p:spPr>
          <a:xfrm>
            <a:off x="6888060" y="4395565"/>
            <a:ext cx="2381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Sikkerhed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062463DD-A44C-420B-8850-39F6CDAF7362}"/>
              </a:ext>
            </a:extLst>
          </p:cNvPr>
          <p:cNvSpPr txBox="1"/>
          <p:nvPr/>
        </p:nvSpPr>
        <p:spPr>
          <a:xfrm>
            <a:off x="5697523" y="5360299"/>
            <a:ext cx="2381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Skift</a:t>
            </a: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9D43BDF8-3E05-4889-88F6-1EB28B724D88}"/>
              </a:ext>
            </a:extLst>
          </p:cNvPr>
          <p:cNvSpPr txBox="1"/>
          <p:nvPr/>
        </p:nvSpPr>
        <p:spPr>
          <a:xfrm>
            <a:off x="4811087" y="1676967"/>
            <a:ext cx="2381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Bagage</a:t>
            </a:r>
          </a:p>
        </p:txBody>
      </p:sp>
    </p:spTree>
    <p:extLst>
      <p:ext uri="{BB962C8B-B14F-4D97-AF65-F5344CB8AC3E}">
        <p14:creationId xmlns:p14="http://schemas.microsoft.com/office/powerpoint/2010/main" val="13090647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840557EF-166E-460E-84A4-D9B4C70C627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4C9DC62-6EDB-4C41-B125-EA2484FA0FA8}" type="datetime1">
              <a:rPr lang="da-DK" smtClean="0"/>
              <a:pPr/>
              <a:t>28-11-2019</a:t>
            </a:fld>
            <a:endParaRPr lang="da-DK" dirty="0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B6612F3A-3B29-4026-BC62-FEAC38BA71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a-DK" dirty="0"/>
              <a:t>Hele vejen rundt om stoppet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0F358A73-65EA-4DFF-A9D9-E46E1B944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0CE7F35-4014-474E-AE9C-B50E9883F264}" type="slidenum">
              <a:rPr lang="da-DK" smtClean="0"/>
              <a:pPr/>
              <a:t>14</a:t>
            </a:fld>
            <a:endParaRPr lang="da-DK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55FB0DEA-DF95-4DC9-983D-2F85221E34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046" t="44189" r="44495" b="39877"/>
          <a:stretch/>
        </p:blipFill>
        <p:spPr>
          <a:xfrm>
            <a:off x="1291904" y="1038137"/>
            <a:ext cx="6786694" cy="4781725"/>
          </a:xfrm>
          <a:prstGeom prst="rect">
            <a:avLst/>
          </a:prstGeom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AD8511D0-070A-456B-8F3A-E689FDE51E56}"/>
              </a:ext>
            </a:extLst>
          </p:cNvPr>
          <p:cNvSpPr txBox="1"/>
          <p:nvPr/>
        </p:nvSpPr>
        <p:spPr>
          <a:xfrm>
            <a:off x="6305725" y="2573756"/>
            <a:ext cx="2381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Omveje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D8AF1E92-579A-4B2E-B48B-DD02D7699069}"/>
              </a:ext>
            </a:extLst>
          </p:cNvPr>
          <p:cNvSpPr txBox="1"/>
          <p:nvPr/>
        </p:nvSpPr>
        <p:spPr>
          <a:xfrm>
            <a:off x="6888060" y="4395565"/>
            <a:ext cx="2381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Sikkerhed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062463DD-A44C-420B-8850-39F6CDAF7362}"/>
              </a:ext>
            </a:extLst>
          </p:cNvPr>
          <p:cNvSpPr txBox="1"/>
          <p:nvPr/>
        </p:nvSpPr>
        <p:spPr>
          <a:xfrm>
            <a:off x="5697523" y="5360299"/>
            <a:ext cx="2381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Skift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39B5ABA6-CE2B-41BE-9D5A-57A988B9876B}"/>
              </a:ext>
            </a:extLst>
          </p:cNvPr>
          <p:cNvSpPr txBox="1"/>
          <p:nvPr/>
        </p:nvSpPr>
        <p:spPr>
          <a:xfrm>
            <a:off x="3884875" y="5360299"/>
            <a:ext cx="2381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Tid</a:t>
            </a: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9D43BDF8-3E05-4889-88F6-1EB28B724D88}"/>
              </a:ext>
            </a:extLst>
          </p:cNvPr>
          <p:cNvSpPr txBox="1"/>
          <p:nvPr/>
        </p:nvSpPr>
        <p:spPr>
          <a:xfrm>
            <a:off x="4811087" y="1676967"/>
            <a:ext cx="2381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Bagage</a:t>
            </a:r>
          </a:p>
        </p:txBody>
      </p:sp>
    </p:spTree>
    <p:extLst>
      <p:ext uri="{BB962C8B-B14F-4D97-AF65-F5344CB8AC3E}">
        <p14:creationId xmlns:p14="http://schemas.microsoft.com/office/powerpoint/2010/main" val="6551086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840557EF-166E-460E-84A4-D9B4C70C627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4C9DC62-6EDB-4C41-B125-EA2484FA0FA8}" type="datetime1">
              <a:rPr lang="da-DK" smtClean="0"/>
              <a:pPr/>
              <a:t>28-11-2019</a:t>
            </a:fld>
            <a:endParaRPr lang="da-DK" dirty="0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B6612F3A-3B29-4026-BC62-FEAC38BA71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a-DK" dirty="0"/>
              <a:t>Hele vejen rundt om </a:t>
            </a:r>
            <a:r>
              <a:rPr lang="da-DK" dirty="0" err="1"/>
              <a:t>stopppet</a:t>
            </a:r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0F358A73-65EA-4DFF-A9D9-E46E1B944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0CE7F35-4014-474E-AE9C-B50E9883F264}" type="slidenum">
              <a:rPr lang="da-DK" smtClean="0"/>
              <a:pPr/>
              <a:t>15</a:t>
            </a:fld>
            <a:endParaRPr lang="da-DK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55FB0DEA-DF95-4DC9-983D-2F85221E34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046" t="44189" r="44495" b="39877"/>
          <a:stretch/>
        </p:blipFill>
        <p:spPr>
          <a:xfrm>
            <a:off x="1291904" y="1038137"/>
            <a:ext cx="6786694" cy="4781725"/>
          </a:xfrm>
          <a:prstGeom prst="rect">
            <a:avLst/>
          </a:prstGeom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AD8511D0-070A-456B-8F3A-E689FDE51E56}"/>
              </a:ext>
            </a:extLst>
          </p:cNvPr>
          <p:cNvSpPr txBox="1"/>
          <p:nvPr/>
        </p:nvSpPr>
        <p:spPr>
          <a:xfrm>
            <a:off x="6305725" y="2573756"/>
            <a:ext cx="2381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Omveje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D8AF1E92-579A-4B2E-B48B-DD02D7699069}"/>
              </a:ext>
            </a:extLst>
          </p:cNvPr>
          <p:cNvSpPr txBox="1"/>
          <p:nvPr/>
        </p:nvSpPr>
        <p:spPr>
          <a:xfrm>
            <a:off x="6888060" y="4395565"/>
            <a:ext cx="2381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Sikkerhed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062463DD-A44C-420B-8850-39F6CDAF7362}"/>
              </a:ext>
            </a:extLst>
          </p:cNvPr>
          <p:cNvSpPr txBox="1"/>
          <p:nvPr/>
        </p:nvSpPr>
        <p:spPr>
          <a:xfrm>
            <a:off x="5697523" y="5360299"/>
            <a:ext cx="2381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Skift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39B5ABA6-CE2B-41BE-9D5A-57A988B9876B}"/>
              </a:ext>
            </a:extLst>
          </p:cNvPr>
          <p:cNvSpPr txBox="1"/>
          <p:nvPr/>
        </p:nvSpPr>
        <p:spPr>
          <a:xfrm>
            <a:off x="3884875" y="5360299"/>
            <a:ext cx="2381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Tid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C7C3DAA2-8C34-4E4E-8709-6A9F5D4C4CD2}"/>
              </a:ext>
            </a:extLst>
          </p:cNvPr>
          <p:cNvSpPr txBox="1"/>
          <p:nvPr/>
        </p:nvSpPr>
        <p:spPr>
          <a:xfrm>
            <a:off x="2899445" y="4278119"/>
            <a:ext cx="2381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Usikkerhed</a:t>
            </a: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9D43BDF8-3E05-4889-88F6-1EB28B724D88}"/>
              </a:ext>
            </a:extLst>
          </p:cNvPr>
          <p:cNvSpPr txBox="1"/>
          <p:nvPr/>
        </p:nvSpPr>
        <p:spPr>
          <a:xfrm>
            <a:off x="4811087" y="1676967"/>
            <a:ext cx="2381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Bagage</a:t>
            </a:r>
          </a:p>
        </p:txBody>
      </p:sp>
    </p:spTree>
    <p:extLst>
      <p:ext uri="{BB962C8B-B14F-4D97-AF65-F5344CB8AC3E}">
        <p14:creationId xmlns:p14="http://schemas.microsoft.com/office/powerpoint/2010/main" val="21944898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840557EF-166E-460E-84A4-D9B4C70C627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4C9DC62-6EDB-4C41-B125-EA2484FA0FA8}" type="datetime1">
              <a:rPr lang="da-DK" smtClean="0"/>
              <a:pPr/>
              <a:t>28-11-2019</a:t>
            </a:fld>
            <a:endParaRPr lang="da-DK" dirty="0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B6612F3A-3B29-4026-BC62-FEAC38BA71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a-DK" dirty="0"/>
              <a:t>Hele vejen rundt om stoppet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0F358A73-65EA-4DFF-A9D9-E46E1B944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0CE7F35-4014-474E-AE9C-B50E9883F264}" type="slidenum">
              <a:rPr lang="da-DK" smtClean="0"/>
              <a:pPr/>
              <a:t>16</a:t>
            </a:fld>
            <a:endParaRPr lang="da-DK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55FB0DEA-DF95-4DC9-983D-2F85221E34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046" t="44189" r="44495" b="39877"/>
          <a:stretch/>
        </p:blipFill>
        <p:spPr>
          <a:xfrm>
            <a:off x="1291904" y="1038137"/>
            <a:ext cx="6786694" cy="4781725"/>
          </a:xfrm>
          <a:prstGeom prst="rect">
            <a:avLst/>
          </a:prstGeom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AD8511D0-070A-456B-8F3A-E689FDE51E56}"/>
              </a:ext>
            </a:extLst>
          </p:cNvPr>
          <p:cNvSpPr txBox="1"/>
          <p:nvPr/>
        </p:nvSpPr>
        <p:spPr>
          <a:xfrm>
            <a:off x="6305725" y="2573756"/>
            <a:ext cx="2381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Omveje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D8AF1E92-579A-4B2E-B48B-DD02D7699069}"/>
              </a:ext>
            </a:extLst>
          </p:cNvPr>
          <p:cNvSpPr txBox="1"/>
          <p:nvPr/>
        </p:nvSpPr>
        <p:spPr>
          <a:xfrm>
            <a:off x="6888060" y="4395565"/>
            <a:ext cx="2381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Sikkerhed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062463DD-A44C-420B-8850-39F6CDAF7362}"/>
              </a:ext>
            </a:extLst>
          </p:cNvPr>
          <p:cNvSpPr txBox="1"/>
          <p:nvPr/>
        </p:nvSpPr>
        <p:spPr>
          <a:xfrm>
            <a:off x="5697523" y="5360299"/>
            <a:ext cx="2381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Skift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39B5ABA6-CE2B-41BE-9D5A-57A988B9876B}"/>
              </a:ext>
            </a:extLst>
          </p:cNvPr>
          <p:cNvSpPr txBox="1"/>
          <p:nvPr/>
        </p:nvSpPr>
        <p:spPr>
          <a:xfrm>
            <a:off x="3884875" y="5360299"/>
            <a:ext cx="2381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Tid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C7C3DAA2-8C34-4E4E-8709-6A9F5D4C4CD2}"/>
              </a:ext>
            </a:extLst>
          </p:cNvPr>
          <p:cNvSpPr txBox="1"/>
          <p:nvPr/>
        </p:nvSpPr>
        <p:spPr>
          <a:xfrm>
            <a:off x="2899445" y="4278119"/>
            <a:ext cx="2381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Usikkerhed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961DD664-4186-4404-9DEF-CB6427F7A145}"/>
              </a:ext>
            </a:extLst>
          </p:cNvPr>
          <p:cNvSpPr txBox="1"/>
          <p:nvPr/>
        </p:nvSpPr>
        <p:spPr>
          <a:xfrm>
            <a:off x="3316448" y="2599664"/>
            <a:ext cx="2381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Vejr</a:t>
            </a: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9D43BDF8-3E05-4889-88F6-1EB28B724D88}"/>
              </a:ext>
            </a:extLst>
          </p:cNvPr>
          <p:cNvSpPr txBox="1"/>
          <p:nvPr/>
        </p:nvSpPr>
        <p:spPr>
          <a:xfrm>
            <a:off x="4811087" y="1676967"/>
            <a:ext cx="2381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Bagage</a:t>
            </a:r>
          </a:p>
        </p:txBody>
      </p:sp>
    </p:spTree>
    <p:extLst>
      <p:ext uri="{BB962C8B-B14F-4D97-AF65-F5344CB8AC3E}">
        <p14:creationId xmlns:p14="http://schemas.microsoft.com/office/powerpoint/2010/main" val="3810536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FD04A2-AA6E-48CE-88BF-56BF265CC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nye</a:t>
            </a:r>
            <a:br>
              <a:rPr lang="da-DK" dirty="0"/>
            </a:br>
            <a:r>
              <a:rPr lang="da-DK" dirty="0"/>
              <a:t>Stoppesteds</a:t>
            </a:r>
            <a:br>
              <a:rPr lang="da-DK" dirty="0"/>
            </a:br>
            <a:r>
              <a:rPr lang="da-DK" dirty="0"/>
              <a:t>tavler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4C9DC62-6EDB-4C41-B125-EA2484FA0FA8}" type="datetime1">
              <a:rPr lang="da-DK" smtClean="0"/>
              <a:pPr/>
              <a:t>28-11-2019</a:t>
            </a:fld>
            <a:endParaRPr lang="da-DK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6D23A4C-711B-4C03-B2E5-5F2DC737E35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4C9DC62-6EDB-4C41-B125-EA2484FA0FA8}" type="datetime1">
              <a:rPr lang="da-DK" smtClean="0"/>
              <a:pPr/>
              <a:t>28-11-2019</a:t>
            </a:fld>
            <a:endParaRPr lang="da-DK" dirty="0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A28D2693-D262-4664-AF1C-D2CFA942A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300" y="882650"/>
            <a:ext cx="7899400" cy="509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81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44FB68-4992-427C-A1DB-2C01F92DA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 5 Stoptyper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58482989-5DC2-42F5-8A27-7D847E6B6D3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4C9DC62-6EDB-4C41-B125-EA2484FA0FA8}" type="datetime1">
              <a:rPr lang="da-DK" smtClean="0"/>
              <a:pPr/>
              <a:t>28-11-2019</a:t>
            </a:fld>
            <a:endParaRPr lang="da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2EE11E84-9025-4EA3-9F72-CF0A666A40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a-DK"/>
              <a:t>Titel på præsentation</a:t>
            </a:r>
            <a:endParaRPr lang="da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0544CFA2-3F43-4940-B3FC-30CC0E67C2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0CE7F35-4014-474E-AE9C-B50E9883F264}" type="slidenum">
              <a:rPr lang="da-DK" smtClean="0"/>
              <a:pPr/>
              <a:t>2</a:t>
            </a:fld>
            <a:endParaRPr lang="da-DK" dirty="0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F0310E4C-0607-4EF9-BBDA-532B2606E8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250" y="4550679"/>
            <a:ext cx="1435100" cy="1435100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B9B058DE-0087-4D80-A4C1-E3243E33FA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3250" y="2510289"/>
            <a:ext cx="1435100" cy="1435100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948F7DBB-7DF1-4FE7-97D4-E066D4CF38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2158" y="2472189"/>
            <a:ext cx="1485900" cy="1473200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668493E8-8710-43DF-8166-B3E1F7EEA9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2158" y="4499879"/>
            <a:ext cx="1485900" cy="1485900"/>
          </a:xfrm>
          <a:prstGeom prst="rect">
            <a:avLst/>
          </a:prstGeom>
        </p:spPr>
      </p:pic>
      <p:sp>
        <p:nvSpPr>
          <p:cNvPr id="11" name="Tekstfelt 10">
            <a:extLst>
              <a:ext uri="{FF2B5EF4-FFF2-40B4-BE49-F238E27FC236}">
                <a16:creationId xmlns:a16="http://schemas.microsoft.com/office/drawing/2014/main" id="{9F68EC7B-3796-44BB-A4E9-9A0BDBB93FD6}"/>
              </a:ext>
            </a:extLst>
          </p:cNvPr>
          <p:cNvSpPr txBox="1"/>
          <p:nvPr/>
        </p:nvSpPr>
        <p:spPr>
          <a:xfrm>
            <a:off x="3351864" y="3307825"/>
            <a:ext cx="8900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>
                <a:solidFill>
                  <a:srgbClr val="5B646E"/>
                </a:solidFill>
              </a:rPr>
              <a:t>0-10</a:t>
            </a:r>
            <a:br>
              <a:rPr lang="da-DK" dirty="0">
                <a:solidFill>
                  <a:srgbClr val="5B646E"/>
                </a:solidFill>
              </a:rPr>
            </a:br>
            <a:r>
              <a:rPr lang="da-DK" dirty="0">
                <a:solidFill>
                  <a:srgbClr val="5B646E"/>
                </a:solidFill>
              </a:rPr>
              <a:t>pr. dag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34E8A848-B91D-4B7A-BC67-DF76BC5C6CF6}"/>
              </a:ext>
            </a:extLst>
          </p:cNvPr>
          <p:cNvSpPr txBox="1"/>
          <p:nvPr/>
        </p:nvSpPr>
        <p:spPr>
          <a:xfrm>
            <a:off x="3308350" y="5339448"/>
            <a:ext cx="9669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>
                <a:solidFill>
                  <a:srgbClr val="5B646E"/>
                </a:solidFill>
              </a:rPr>
              <a:t>10-100 </a:t>
            </a:r>
            <a:br>
              <a:rPr lang="da-DK" dirty="0">
                <a:solidFill>
                  <a:srgbClr val="5B646E"/>
                </a:solidFill>
              </a:rPr>
            </a:br>
            <a:r>
              <a:rPr lang="da-DK" dirty="0">
                <a:solidFill>
                  <a:srgbClr val="5B646E"/>
                </a:solidFill>
              </a:rPr>
              <a:t>pr. dag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CAFE9933-A19F-416E-8D36-FEFC9178CB44}"/>
              </a:ext>
            </a:extLst>
          </p:cNvPr>
          <p:cNvSpPr txBox="1"/>
          <p:nvPr/>
        </p:nvSpPr>
        <p:spPr>
          <a:xfrm>
            <a:off x="7398058" y="3299058"/>
            <a:ext cx="9028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>
                <a:solidFill>
                  <a:srgbClr val="5B646E"/>
                </a:solidFill>
              </a:rPr>
              <a:t>100&lt; </a:t>
            </a:r>
            <a:br>
              <a:rPr lang="da-DK" dirty="0">
                <a:solidFill>
                  <a:srgbClr val="5B646E"/>
                </a:solidFill>
              </a:rPr>
            </a:br>
            <a:r>
              <a:rPr lang="da-DK" dirty="0">
                <a:solidFill>
                  <a:srgbClr val="5B646E"/>
                </a:solidFill>
              </a:rPr>
              <a:t>pr. dag</a:t>
            </a: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DC609B5D-1161-4080-93CC-9D990F8A1AF8}"/>
              </a:ext>
            </a:extLst>
          </p:cNvPr>
          <p:cNvSpPr txBox="1"/>
          <p:nvPr/>
        </p:nvSpPr>
        <p:spPr>
          <a:xfrm>
            <a:off x="7398058" y="5062449"/>
            <a:ext cx="13901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>
                <a:solidFill>
                  <a:srgbClr val="5B646E"/>
                </a:solidFill>
              </a:rPr>
              <a:t>2 el. flere</a:t>
            </a:r>
            <a:br>
              <a:rPr lang="da-DK" dirty="0">
                <a:solidFill>
                  <a:srgbClr val="5B646E"/>
                </a:solidFill>
              </a:rPr>
            </a:br>
            <a:r>
              <a:rPr lang="da-DK" dirty="0" err="1">
                <a:solidFill>
                  <a:srgbClr val="5B646E"/>
                </a:solidFill>
              </a:rPr>
              <a:t>hovednets</a:t>
            </a:r>
            <a:r>
              <a:rPr lang="da-DK" dirty="0">
                <a:solidFill>
                  <a:srgbClr val="5B646E"/>
                </a:solidFill>
              </a:rPr>
              <a:t>-</a:t>
            </a:r>
            <a:br>
              <a:rPr lang="da-DK" dirty="0">
                <a:solidFill>
                  <a:srgbClr val="5B646E"/>
                </a:solidFill>
              </a:rPr>
            </a:br>
            <a:r>
              <a:rPr lang="da-DK" dirty="0">
                <a:solidFill>
                  <a:srgbClr val="5B646E"/>
                </a:solidFill>
              </a:rPr>
              <a:t>forbindelser</a:t>
            </a:r>
          </a:p>
        </p:txBody>
      </p:sp>
    </p:spTree>
    <p:extLst>
      <p:ext uri="{BB962C8B-B14F-4D97-AF65-F5344CB8AC3E}">
        <p14:creationId xmlns:p14="http://schemas.microsoft.com/office/powerpoint/2010/main" val="3467534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D94B0F3-C798-4635-941B-7C54768C7EF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4C9DC62-6EDB-4C41-B125-EA2484FA0FA8}" type="datetime1">
              <a:rPr lang="da-DK" smtClean="0"/>
              <a:pPr/>
              <a:t>28-11-2019</a:t>
            </a:fld>
            <a:endParaRPr lang="da-DK" dirty="0"/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FC79C76A-07CB-4F8B-B06C-5EAFEF47B6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9407" y="377962"/>
            <a:ext cx="1485900" cy="1473200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4746E806-2689-4208-A94C-7BFAF176D4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0864" y="3864062"/>
            <a:ext cx="1485900" cy="1485900"/>
          </a:xfrm>
          <a:prstGeom prst="rect">
            <a:avLst/>
          </a:prstGeom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0E778BA2-5580-43EB-9348-0A241D92C8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8751" y="3864062"/>
            <a:ext cx="1435100" cy="1435100"/>
          </a:xfrm>
          <a:prstGeom prst="rect">
            <a:avLst/>
          </a:prstGeom>
        </p:spPr>
      </p:pic>
      <p:pic>
        <p:nvPicPr>
          <p:cNvPr id="19" name="Billede 18">
            <a:extLst>
              <a:ext uri="{FF2B5EF4-FFF2-40B4-BE49-F238E27FC236}">
                <a16:creationId xmlns:a16="http://schemas.microsoft.com/office/drawing/2014/main" id="{C07FB07E-BE7D-4726-9791-9A3DF7182F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7200" y="2256697"/>
            <a:ext cx="2350315" cy="235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830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A6376503-ACC1-4784-8719-9AEC7020E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Værd at vide </a:t>
            </a:r>
          </a:p>
        </p:txBody>
      </p:sp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8DAC97B4-6AED-4631-BDB5-69B95D0957E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4C9DC62-6EDB-4C41-B125-EA2484FA0FA8}" type="datetime1">
              <a:rPr lang="da-DK" smtClean="0"/>
              <a:pPr/>
              <a:t>28-11-2019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3355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75655922-6F80-407A-B47C-C3A51461B3D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4C9DC62-6EDB-4C41-B125-EA2484FA0FA8}" type="datetime1">
              <a:rPr lang="da-DK" smtClean="0"/>
              <a:pPr/>
              <a:t>28-11-2019</a:t>
            </a:fld>
            <a:endParaRPr lang="da-DK" dirty="0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EF22F339-297A-4BD2-AD28-EE67251E08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a-DK" dirty="0"/>
              <a:t>Hele vejen rundt om stoppet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1D0851C1-376E-4948-A4E7-DBD8FFB420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0CE7F35-4014-474E-AE9C-B50E9883F264}" type="slidenum">
              <a:rPr lang="da-DK" smtClean="0"/>
              <a:pPr/>
              <a:t>5</a:t>
            </a:fld>
            <a:endParaRPr lang="da-DK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655C0C40-5D0B-4795-808B-E4D3DF6766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" t="9723" r="44494" b="10799"/>
          <a:stretch/>
        </p:blipFill>
        <p:spPr>
          <a:xfrm>
            <a:off x="1873872" y="792057"/>
            <a:ext cx="5396255" cy="5430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601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4BD718B2-25E2-432E-B9D1-F114DDC74C8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4C9DC62-6EDB-4C41-B125-EA2484FA0FA8}" type="datetime1">
              <a:rPr lang="da-DK" smtClean="0"/>
              <a:pPr/>
              <a:t>28-11-2019</a:t>
            </a:fld>
            <a:endParaRPr lang="da-DK" dirty="0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CDCF9A06-5340-47E6-94EA-F179A89022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a-DK" dirty="0"/>
              <a:t>Hele vejen rundt om stoppet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0FE4A0BB-3A61-4C49-92FD-C94B706852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0CE7F35-4014-474E-AE9C-B50E9883F264}" type="slidenum">
              <a:rPr lang="da-DK" smtClean="0"/>
              <a:pPr/>
              <a:t>6</a:t>
            </a:fld>
            <a:endParaRPr lang="da-DK" dirty="0"/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803E5D4E-DD8C-4EBE-8D81-58148161B9A5}"/>
              </a:ext>
            </a:extLst>
          </p:cNvPr>
          <p:cNvSpPr txBox="1"/>
          <p:nvPr/>
        </p:nvSpPr>
        <p:spPr>
          <a:xfrm>
            <a:off x="839900" y="1556525"/>
            <a:ext cx="2364686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516375"/>
                </a:solidFill>
                <a:latin typeface="Conduit ITC" panose="02000606040000020004" pitchFamily="2" charset="0"/>
                <a:ea typeface="Verdana" panose="020B0604030504040204" pitchFamily="34" charset="0"/>
              </a:rPr>
              <a:t>Genkendelighed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516375"/>
                </a:solidFill>
                <a:latin typeface="Conduit ITC" panose="02000606040000020004" pitchFamily="2" charset="0"/>
                <a:ea typeface="Verdana" panose="020B0604030504040204" pitchFamily="34" charset="0"/>
              </a:rPr>
              <a:t>Rejseinformation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516375"/>
                </a:solidFill>
                <a:latin typeface="Conduit ITC" panose="02000606040000020004" pitchFamily="2" charset="0"/>
                <a:ea typeface="Verdana" panose="020B0604030504040204" pitchFamily="34" charset="0"/>
              </a:rPr>
              <a:t>Overblik og guides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516375"/>
                </a:solidFill>
                <a:latin typeface="Conduit ITC" panose="02000606040000020004" pitchFamily="2" charset="0"/>
                <a:ea typeface="Verdana" panose="020B0604030504040204" pitchFamily="34" charset="0"/>
              </a:rPr>
              <a:t>Ly, læ og beskyttelse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516375"/>
                </a:solidFill>
                <a:latin typeface="Conduit ITC" panose="02000606040000020004" pitchFamily="2" charset="0"/>
                <a:ea typeface="Verdana" panose="020B0604030504040204" pitchFamily="34" charset="0"/>
              </a:rPr>
              <a:t>Udsyn og synlighed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516375"/>
                </a:solidFill>
                <a:latin typeface="Conduit ITC" panose="02000606040000020004" pitchFamily="2" charset="0"/>
                <a:ea typeface="Verdana" panose="020B0604030504040204" pitchFamily="34" charset="0"/>
              </a:rPr>
              <a:t>Belysning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516375"/>
                </a:solidFill>
                <a:latin typeface="Conduit ITC" panose="02000606040000020004" pitchFamily="2" charset="0"/>
                <a:ea typeface="Verdana" panose="020B0604030504040204" pitchFamily="34" charset="0"/>
              </a:rPr>
              <a:t>Nærhed til mennesker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516375"/>
                </a:solidFill>
                <a:latin typeface="Conduit ITC" panose="02000606040000020004" pitchFamily="2" charset="0"/>
                <a:ea typeface="Verdana" panose="020B0604030504040204" pitchFamily="34" charset="0"/>
              </a:rPr>
              <a:t>Adgangsveje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516375"/>
                </a:solidFill>
                <a:latin typeface="Conduit ITC" panose="02000606040000020004" pitchFamily="2" charset="0"/>
                <a:ea typeface="Verdana" panose="020B0604030504040204" pitchFamily="34" charset="0"/>
              </a:rPr>
              <a:t>Påstigningsforhold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516375"/>
                </a:solidFill>
                <a:latin typeface="Conduit ITC" panose="02000606040000020004" pitchFamily="2" charset="0"/>
                <a:ea typeface="Verdana" panose="020B0604030504040204" pitchFamily="34" charset="0"/>
              </a:rPr>
              <a:t>Tilstand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516375"/>
                </a:solidFill>
                <a:latin typeface="Conduit ITC" panose="02000606040000020004" pitchFamily="2" charset="0"/>
                <a:ea typeface="Verdana" panose="020B0604030504040204" pitchFamily="34" charset="0"/>
              </a:rPr>
              <a:t>Vedligehold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516375"/>
                </a:solidFill>
                <a:latin typeface="Conduit ITC" panose="02000606040000020004" pitchFamily="2" charset="0"/>
                <a:ea typeface="Verdana" panose="020B0604030504040204" pitchFamily="34" charset="0"/>
              </a:rPr>
              <a:t>Beplantning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516375"/>
                </a:solidFill>
                <a:latin typeface="Conduit ITC" panose="02000606040000020004" pitchFamily="2" charset="0"/>
                <a:ea typeface="Verdana" panose="020B0604030504040204" pitchFamily="34" charset="0"/>
              </a:rPr>
              <a:t>Estetiks udtryk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>
              <a:solidFill>
                <a:srgbClr val="516375"/>
              </a:solidFill>
              <a:latin typeface="Conduit ITC" panose="02000606040000020004" pitchFamily="2" charset="0"/>
              <a:ea typeface="Verdana" panose="020B0604030504040204" pitchFamily="34" charset="0"/>
            </a:endParaRPr>
          </a:p>
          <a:p>
            <a:endParaRPr lang="da-DK" dirty="0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A9930A76-2404-4285-807B-F8E0A4CDCA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20" t="10186" r="44494" b="11324"/>
          <a:stretch/>
        </p:blipFill>
        <p:spPr>
          <a:xfrm>
            <a:off x="3627613" y="1134122"/>
            <a:ext cx="4689519" cy="4589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610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A6453F54-7C35-48B1-BEB8-18B040245AC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4C9DC62-6EDB-4C41-B125-EA2484FA0FA8}" type="datetime1">
              <a:rPr lang="da-DK" smtClean="0"/>
              <a:pPr/>
              <a:t>28-11-2019</a:t>
            </a:fld>
            <a:endParaRPr lang="da-DK" dirty="0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62043D5F-EC2F-4D1D-8565-82AADBEB5F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a-DK" dirty="0"/>
              <a:t>Hele vejen rundt om stoppet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203C2E91-AD5C-4322-82B5-26110C9007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0CE7F35-4014-474E-AE9C-B50E9883F264}" type="slidenum">
              <a:rPr lang="da-DK" smtClean="0"/>
              <a:pPr/>
              <a:t>7</a:t>
            </a:fld>
            <a:endParaRPr lang="da-DK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D6CFC1C0-1C30-465B-BF3B-A83B5072F8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" t="10945" r="44494" b="11324"/>
          <a:stretch/>
        </p:blipFill>
        <p:spPr>
          <a:xfrm>
            <a:off x="3698634" y="1156316"/>
            <a:ext cx="4618213" cy="4545367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DACD63AC-515C-4173-AD6B-E2E7B78F1350}"/>
              </a:ext>
            </a:extLst>
          </p:cNvPr>
          <p:cNvSpPr txBox="1"/>
          <p:nvPr/>
        </p:nvSpPr>
        <p:spPr>
          <a:xfrm>
            <a:off x="772357" y="1873188"/>
            <a:ext cx="2629310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5B646E"/>
                </a:solidFill>
                <a:latin typeface="Conduit ITC" panose="02000606040000020004" pitchFamily="2" charset="0"/>
              </a:rPr>
              <a:t>Ly og læ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5B646E"/>
                </a:solidFill>
                <a:latin typeface="Conduit ITC" panose="02000606040000020004" pitchFamily="2" charset="0"/>
              </a:rPr>
              <a:t>Rejseinformation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5B646E"/>
                </a:solidFill>
                <a:latin typeface="Conduit ITC" panose="02000606040000020004" pitchFamily="2" charset="0"/>
              </a:rPr>
              <a:t>Hvilemulighed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5B646E"/>
                </a:solidFill>
                <a:latin typeface="Conduit ITC" panose="02000606040000020004" pitchFamily="2" charset="0"/>
              </a:rPr>
              <a:t>Tryg indretning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5B646E"/>
                </a:solidFill>
                <a:latin typeface="Conduit ITC" panose="02000606040000020004" pitchFamily="2" charset="0"/>
              </a:rPr>
              <a:t>Tilstand og vedligehold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5B646E"/>
                </a:solidFill>
                <a:latin typeface="Conduit ITC" panose="02000606040000020004" pitchFamily="2" charset="0"/>
              </a:rPr>
              <a:t>Toilet faciliteter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5B646E"/>
                </a:solidFill>
                <a:latin typeface="Conduit ITC" panose="02000606040000020004" pitchFamily="2" charset="0"/>
              </a:rPr>
              <a:t>Skraldespand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err="1">
                <a:solidFill>
                  <a:srgbClr val="5B646E"/>
                </a:solidFill>
                <a:latin typeface="Conduit ITC" panose="02000606040000020004" pitchFamily="2" charset="0"/>
              </a:rPr>
              <a:t>Wifi</a:t>
            </a:r>
            <a:endParaRPr lang="da-DK" dirty="0">
              <a:solidFill>
                <a:srgbClr val="5B646E"/>
              </a:solidFill>
              <a:latin typeface="Conduit ITC" panose="0200060604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5B646E"/>
                </a:solidFill>
                <a:latin typeface="Conduit ITC" panose="02000606040000020004" pitchFamily="2" charset="0"/>
              </a:rPr>
              <a:t>God plads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96374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79B97DC3-2F77-487C-8E42-ECBA5198483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4C9DC62-6EDB-4C41-B125-EA2484FA0FA8}" type="datetime1">
              <a:rPr lang="da-DK" smtClean="0"/>
              <a:pPr/>
              <a:t>28-11-2019</a:t>
            </a:fld>
            <a:endParaRPr lang="da-DK" dirty="0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F13119E9-1056-4CFD-B22B-6AC139D95E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a-DK" dirty="0"/>
              <a:t>Hele vejen rundt om stoppet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7114611-3224-4366-B6B0-18925A1972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0CE7F35-4014-474E-AE9C-B50E9883F264}" type="slidenum">
              <a:rPr lang="da-DK" smtClean="0"/>
              <a:pPr/>
              <a:t>8</a:t>
            </a:fld>
            <a:endParaRPr lang="da-DK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8E2AE068-DF27-44A8-A309-A1C7DF2107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" t="10337" r="44494" b="10868"/>
          <a:stretch/>
        </p:blipFill>
        <p:spPr>
          <a:xfrm>
            <a:off x="3663125" y="1107488"/>
            <a:ext cx="4618213" cy="4607511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461505A3-52E8-462E-BF5F-C9D820A34959}"/>
              </a:ext>
            </a:extLst>
          </p:cNvPr>
          <p:cNvSpPr txBox="1"/>
          <p:nvPr/>
        </p:nvSpPr>
        <p:spPr>
          <a:xfrm>
            <a:off x="648070" y="1660124"/>
            <a:ext cx="249888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5B646E"/>
                </a:solidFill>
                <a:latin typeface="Conduit ITC" panose="02000606040000020004" pitchFamily="2" charset="0"/>
              </a:rPr>
              <a:t>Adgangsveje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5B646E"/>
                </a:solidFill>
                <a:latin typeface="Conduit ITC" panose="02000606040000020004" pitchFamily="2" charset="0"/>
              </a:rPr>
              <a:t>Kobling til lokalområdet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err="1">
                <a:solidFill>
                  <a:srgbClr val="5B646E"/>
                </a:solidFill>
                <a:latin typeface="Conduit ITC" panose="02000606040000020004" pitchFamily="2" charset="0"/>
              </a:rPr>
              <a:t>Wayfinding</a:t>
            </a:r>
            <a:endParaRPr lang="da-DK" dirty="0">
              <a:solidFill>
                <a:srgbClr val="5B646E"/>
              </a:solidFill>
              <a:latin typeface="Conduit ITC" panose="0200060604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5B646E"/>
                </a:solidFill>
                <a:latin typeface="Conduit ITC" panose="02000606040000020004" pitchFamily="2" charset="0"/>
              </a:rPr>
              <a:t>Belægning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5B646E"/>
                </a:solidFill>
                <a:latin typeface="Conduit ITC" panose="02000606040000020004" pitchFamily="2" charset="0"/>
              </a:rPr>
              <a:t>Vandafledning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5B646E"/>
                </a:solidFill>
                <a:latin typeface="Conduit ITC" panose="02000606040000020004" pitchFamily="2" charset="0"/>
              </a:rPr>
              <a:t>Parkering til skift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5B646E"/>
                </a:solidFill>
                <a:latin typeface="Conduit ITC" panose="02000606040000020004" pitchFamily="2" charset="0"/>
              </a:rPr>
              <a:t>Taktile overflader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98035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0E5776E9-54B0-42F0-B4B6-C0AD160EF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Summen af bøvl</a:t>
            </a:r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2F71022E-9A71-4FC4-AF92-4FCBE4F371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a-DK" dirty="0"/>
              <a:t>Hele vejen rundt om stoppet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5ABC40FA-727F-4519-A9E3-1629696FCC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0CE7F35-4014-474E-AE9C-B50E9883F264}" type="slidenum">
              <a:rPr lang="da-DK" smtClean="0"/>
              <a:pPr/>
              <a:t>9</a:t>
            </a:fld>
            <a:endParaRPr lang="da-DK" dirty="0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8153899F-50AE-404D-99CC-69018DBBCE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046" t="44189" r="44495" b="39877"/>
          <a:stretch/>
        </p:blipFill>
        <p:spPr>
          <a:xfrm>
            <a:off x="1827475" y="2518894"/>
            <a:ext cx="5219277" cy="3677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659533"/>
      </p:ext>
    </p:extLst>
  </p:cSld>
  <p:clrMapOvr>
    <a:masterClrMapping/>
  </p:clrMapOvr>
</p:sld>
</file>

<file path=ppt/theme/theme1.xml><?xml version="1.0" encoding="utf-8"?>
<a:theme xmlns:a="http://schemas.openxmlformats.org/drawingml/2006/main" name="1_Kontortema">
  <a:themeElements>
    <a:clrScheme name="Gråtoneskala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klassis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1869</TotalTime>
  <Words>196</Words>
  <Application>Microsoft Office PowerPoint</Application>
  <PresentationFormat>Skærmshow (4:3)</PresentationFormat>
  <Paragraphs>109</Paragraphs>
  <Slides>18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18</vt:i4>
      </vt:variant>
    </vt:vector>
  </HeadingPairs>
  <TitlesOfParts>
    <vt:vector size="25" baseType="lpstr">
      <vt:lpstr>Arial</vt:lpstr>
      <vt:lpstr>Calibri</vt:lpstr>
      <vt:lpstr>Conduit ITC</vt:lpstr>
      <vt:lpstr>Georgia</vt:lpstr>
      <vt:lpstr>Lucida Grande</vt:lpstr>
      <vt:lpstr>Verdana</vt:lpstr>
      <vt:lpstr>1_Kontortema</vt:lpstr>
      <vt:lpstr>Hele vejen rundt om stoppet</vt:lpstr>
      <vt:lpstr>De 5 Stoptyper</vt:lpstr>
      <vt:lpstr>PowerPoint-præsentation</vt:lpstr>
      <vt:lpstr>Værd at vide </vt:lpstr>
      <vt:lpstr>PowerPoint-præsentation</vt:lpstr>
      <vt:lpstr>PowerPoint-præsentation</vt:lpstr>
      <vt:lpstr>PowerPoint-præsentation</vt:lpstr>
      <vt:lpstr>PowerPoint-præsentation</vt:lpstr>
      <vt:lpstr>Summen af bøvl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nye Stoppesteds tavler</vt:lpstr>
      <vt:lpstr>PowerPoint-præsentation</vt:lpstr>
    </vt:vector>
  </TitlesOfParts>
  <Company>Mazarin Aps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OVERSKRIFT OM EMNE. MÅ MAX. FYLDE TO LINIER</dc:title>
  <dc:creator>John Frandsen</dc:creator>
  <cp:lastModifiedBy>Per Elbæk</cp:lastModifiedBy>
  <cp:revision>217</cp:revision>
  <cp:lastPrinted>2019-10-31T10:42:48Z</cp:lastPrinted>
  <dcterms:created xsi:type="dcterms:W3CDTF">2012-01-11T14:42:46Z</dcterms:created>
  <dcterms:modified xsi:type="dcterms:W3CDTF">2019-11-28T07:28:40Z</dcterms:modified>
</cp:coreProperties>
</file>