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7"/>
  </p:notesMasterIdLst>
  <p:handoutMasterIdLst>
    <p:handoutMasterId r:id="rId8"/>
  </p:handoutMasterIdLst>
  <p:sldIdLst>
    <p:sldId id="257" r:id="rId2"/>
    <p:sldId id="260" r:id="rId3"/>
    <p:sldId id="261" r:id="rId4"/>
    <p:sldId id="275" r:id="rId5"/>
    <p:sldId id="276" r:id="rId6"/>
  </p:sldIdLst>
  <p:sldSz cx="9144000" cy="6858000" type="screen4x3"/>
  <p:notesSz cx="6797675" cy="9928225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5F63"/>
    <a:srgbClr val="010000"/>
    <a:srgbClr val="D3D3D2"/>
    <a:srgbClr val="85C7FF"/>
    <a:srgbClr val="B70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Mørkt layout 1 - Markering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llemlayout 3 - Markerin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 autoAdjust="0"/>
    <p:restoredTop sz="94613" autoAdjust="0"/>
  </p:normalViewPr>
  <p:slideViewPr>
    <p:cSldViewPr snapToGrid="0" snapToObjects="1" showGuides="1">
      <p:cViewPr varScale="1">
        <p:scale>
          <a:sx n="86" d="100"/>
          <a:sy n="86" d="100"/>
        </p:scale>
        <p:origin x="67" y="62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B3A6C-A34F-764C-99EC-1CC15FAE31E0}" type="datetimeFigureOut">
              <a:rPr lang="da-DK" smtClean="0"/>
              <a:pPr/>
              <a:t>27-09-2020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6649D-8738-0248-AB90-718006896CA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979505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E4B8A-E423-9143-88CD-964860222375}" type="datetimeFigureOut">
              <a:rPr lang="da-DK" smtClean="0"/>
              <a:pPr/>
              <a:t>27-09-2020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B81FB-E993-0545-B958-FDA8CBDED0F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432748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B81FB-E993-0545-B958-FDA8CBDED0FD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88246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0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B70C0A"/>
              </a:solidFill>
            </a:endParaRPr>
          </a:p>
        </p:txBody>
      </p:sp>
      <p:sp>
        <p:nvSpPr>
          <p:cNvPr id="7" name="Titel 7"/>
          <p:cNvSpPr>
            <a:spLocks noGrp="1"/>
          </p:cNvSpPr>
          <p:nvPr>
            <p:ph type="title" hasCustomPrompt="1"/>
          </p:nvPr>
        </p:nvSpPr>
        <p:spPr>
          <a:xfrm>
            <a:off x="537070" y="1455738"/>
            <a:ext cx="8149730" cy="1143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6500"/>
              </a:lnSpc>
              <a:defRPr sz="6500" b="1" cap="all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</a:t>
            </a:r>
            <a:br>
              <a:rPr lang="da-DK" dirty="0"/>
            </a:br>
            <a:r>
              <a:rPr lang="da-DK" dirty="0"/>
              <a:t>redigere TITLEN</a:t>
            </a:r>
          </a:p>
        </p:txBody>
      </p:sp>
      <p:sp>
        <p:nvSpPr>
          <p:cNvPr id="12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fld id="{E4C9DC62-6EDB-4C41-B125-EA2484FA0FA8}" type="datetime1">
              <a:rPr lang="da-DK" smtClean="0"/>
              <a:pPr/>
              <a:t>27-09-2020</a:t>
            </a:fld>
            <a:endParaRPr lang="da-DK" dirty="0"/>
          </a:p>
        </p:txBody>
      </p:sp>
      <p:pic>
        <p:nvPicPr>
          <p:cNvPr id="13" name="Billede 12" descr="LOGO_Midttrafik_hvi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663" y="5721468"/>
            <a:ext cx="2180937" cy="750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dhold_billede/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E4C9DC62-6EDB-4C41-B125-EA2484FA0FA8}" type="datetime1">
              <a:rPr lang="da-DK" smtClean="0"/>
              <a:pPr/>
              <a:t>27-09-2020</a:t>
            </a:fld>
            <a:endParaRPr lang="da-DK" dirty="0"/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/>
              <a:t>Titel på præsentation</a:t>
            </a:r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cxnSp>
        <p:nvCxnSpPr>
          <p:cNvPr id="17" name="Lige forbindelse 1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rød_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0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B70C0A"/>
              </a:solidFill>
            </a:endParaRPr>
          </a:p>
        </p:txBody>
      </p:sp>
      <p:sp>
        <p:nvSpPr>
          <p:cNvPr id="7" name="Titel 7"/>
          <p:cNvSpPr>
            <a:spLocks noGrp="1"/>
          </p:cNvSpPr>
          <p:nvPr>
            <p:ph type="title" hasCustomPrompt="1"/>
          </p:nvPr>
        </p:nvSpPr>
        <p:spPr>
          <a:xfrm>
            <a:off x="537070" y="1455738"/>
            <a:ext cx="8149730" cy="1143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6500"/>
              </a:lnSpc>
              <a:defRPr sz="6500" b="1" cap="all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</a:t>
            </a:r>
            <a:br>
              <a:rPr lang="da-DK" dirty="0"/>
            </a:br>
            <a:r>
              <a:rPr lang="da-DK" dirty="0"/>
              <a:t>redigere TITLEN</a:t>
            </a:r>
          </a:p>
        </p:txBody>
      </p:sp>
      <p:sp>
        <p:nvSpPr>
          <p:cNvPr id="9" name="Ellipse 8"/>
          <p:cNvSpPr>
            <a:spLocks/>
          </p:cNvSpPr>
          <p:nvPr userDrawn="1"/>
        </p:nvSpPr>
        <p:spPr>
          <a:xfrm>
            <a:off x="6350000" y="3793350"/>
            <a:ext cx="2133600" cy="21336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1" dirty="0">
              <a:solidFill>
                <a:schemeClr val="accent4"/>
              </a:solidFill>
            </a:endParaRPr>
          </a:p>
        </p:txBody>
      </p:sp>
      <p:sp>
        <p:nvSpPr>
          <p:cNvPr id="10" name="Pladsholder til tekst 24"/>
          <p:cNvSpPr>
            <a:spLocks noGrp="1"/>
          </p:cNvSpPr>
          <p:nvPr>
            <p:ph type="body" sz="quarter" idx="14" hasCustomPrompt="1"/>
          </p:nvPr>
        </p:nvSpPr>
        <p:spPr>
          <a:xfrm>
            <a:off x="6146800" y="3416300"/>
            <a:ext cx="2540000" cy="2870199"/>
          </a:xfrm>
          <a:prstGeom prst="rect">
            <a:avLst/>
          </a:prstGeom>
        </p:spPr>
        <p:txBody>
          <a:bodyPr vert="horz" anchor="ctr"/>
          <a:lstStyle>
            <a:lvl1pPr algn="ctr">
              <a:lnSpc>
                <a:spcPts val="2000"/>
              </a:lnSpc>
              <a:buFont typeface="Arial"/>
              <a:buNone/>
              <a:defRPr sz="2000" b="1">
                <a:solidFill>
                  <a:schemeClr val="bg1"/>
                </a:solidFill>
              </a:defRPr>
            </a:lvl1pPr>
            <a:lvl2pPr>
              <a:lnSpc>
                <a:spcPts val="2740"/>
              </a:lnSpc>
              <a:buNone/>
              <a:defRPr/>
            </a:lvl2pPr>
            <a:lvl3pPr>
              <a:lnSpc>
                <a:spcPts val="2740"/>
              </a:lnSpc>
              <a:buNone/>
              <a:defRPr/>
            </a:lvl3pPr>
            <a:lvl4pPr>
              <a:lnSpc>
                <a:spcPts val="2740"/>
              </a:lnSpc>
              <a:buNone/>
              <a:defRPr/>
            </a:lvl4pPr>
            <a:lvl5pPr>
              <a:lnSpc>
                <a:spcPts val="2740"/>
              </a:lnSpc>
              <a:buNone/>
              <a:defRPr/>
            </a:lvl5pPr>
          </a:lstStyle>
          <a:p>
            <a:pPr lvl="0"/>
            <a:r>
              <a:rPr lang="da-DK" dirty="0"/>
              <a:t>REDIGER</a:t>
            </a:r>
          </a:p>
          <a:p>
            <a:pPr lvl="0"/>
            <a:r>
              <a:rPr lang="da-DK" dirty="0"/>
              <a:t>SPLASH</a:t>
            </a:r>
          </a:p>
        </p:txBody>
      </p:sp>
      <p:sp>
        <p:nvSpPr>
          <p:cNvPr id="12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fld id="{E4C9DC62-6EDB-4C41-B125-EA2484FA0FA8}" type="datetime1">
              <a:rPr lang="da-DK" smtClean="0"/>
              <a:pPr/>
              <a:t>27-09-2020</a:t>
            </a:fld>
            <a:endParaRPr lang="da-DK" dirty="0"/>
          </a:p>
        </p:txBody>
      </p:sp>
      <p:pic>
        <p:nvPicPr>
          <p:cNvPr id="13" name="Billede 12" descr="LOGO_Midttrafik_hvi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663" y="5721468"/>
            <a:ext cx="2180937" cy="750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D3D3D2"/>
              </a:solidFill>
            </a:endParaRPr>
          </a:p>
        </p:txBody>
      </p:sp>
      <p:sp>
        <p:nvSpPr>
          <p:cNvPr id="7" name="Titel 7"/>
          <p:cNvSpPr>
            <a:spLocks noGrp="1"/>
          </p:cNvSpPr>
          <p:nvPr>
            <p:ph type="title" hasCustomPrompt="1"/>
          </p:nvPr>
        </p:nvSpPr>
        <p:spPr>
          <a:xfrm>
            <a:off x="537070" y="1455738"/>
            <a:ext cx="8149730" cy="1143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6500"/>
              </a:lnSpc>
              <a:defRPr sz="6500" b="1" cap="all">
                <a:solidFill>
                  <a:srgbClr val="B70C0A"/>
                </a:solidFill>
              </a:defRPr>
            </a:lvl1pPr>
          </a:lstStyle>
          <a:p>
            <a:r>
              <a:rPr lang="da-DK" dirty="0"/>
              <a:t>Klik for at </a:t>
            </a:r>
            <a:br>
              <a:rPr lang="da-DK" dirty="0"/>
            </a:br>
            <a:r>
              <a:rPr lang="da-DK" dirty="0"/>
              <a:t>redigere TITLEN</a:t>
            </a:r>
          </a:p>
        </p:txBody>
      </p:sp>
      <p:pic>
        <p:nvPicPr>
          <p:cNvPr id="11" name="Billede 10" descr="LOGO_Midttrafi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363" y="5733731"/>
            <a:ext cx="2168237" cy="747219"/>
          </a:xfrm>
          <a:prstGeom prst="rect">
            <a:avLst/>
          </a:prstGeom>
        </p:spPr>
      </p:pic>
      <p:sp>
        <p:nvSpPr>
          <p:cNvPr id="12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accent5"/>
                </a:solidFill>
                <a:latin typeface="Georgia"/>
                <a:cs typeface="Georgia"/>
              </a:defRPr>
            </a:lvl1pPr>
          </a:lstStyle>
          <a:p>
            <a:fld id="{E4C9DC62-6EDB-4C41-B125-EA2484FA0FA8}" type="datetime1">
              <a:rPr lang="da-DK" smtClean="0"/>
              <a:pPr/>
              <a:t>27-09-2020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grå_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D3D3D2"/>
              </a:solidFill>
            </a:endParaRPr>
          </a:p>
        </p:txBody>
      </p:sp>
      <p:sp>
        <p:nvSpPr>
          <p:cNvPr id="7" name="Titel 7"/>
          <p:cNvSpPr>
            <a:spLocks noGrp="1"/>
          </p:cNvSpPr>
          <p:nvPr>
            <p:ph type="title" hasCustomPrompt="1"/>
          </p:nvPr>
        </p:nvSpPr>
        <p:spPr>
          <a:xfrm>
            <a:off x="537070" y="1455738"/>
            <a:ext cx="8149730" cy="1143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6500"/>
              </a:lnSpc>
              <a:defRPr sz="6500" b="1" cap="all">
                <a:solidFill>
                  <a:srgbClr val="B70C0A"/>
                </a:solidFill>
              </a:defRPr>
            </a:lvl1pPr>
          </a:lstStyle>
          <a:p>
            <a:r>
              <a:rPr lang="da-DK" dirty="0"/>
              <a:t>Klik for at </a:t>
            </a:r>
            <a:br>
              <a:rPr lang="da-DK" dirty="0"/>
            </a:br>
            <a:r>
              <a:rPr lang="da-DK" dirty="0"/>
              <a:t>redigere TITLEN</a:t>
            </a:r>
          </a:p>
        </p:txBody>
      </p:sp>
      <p:sp>
        <p:nvSpPr>
          <p:cNvPr id="9" name="Ellipse 8"/>
          <p:cNvSpPr>
            <a:spLocks/>
          </p:cNvSpPr>
          <p:nvPr userDrawn="1"/>
        </p:nvSpPr>
        <p:spPr>
          <a:xfrm>
            <a:off x="6350000" y="3793350"/>
            <a:ext cx="2133600" cy="2133600"/>
          </a:xfrm>
          <a:prstGeom prst="ellipse">
            <a:avLst/>
          </a:prstGeom>
          <a:solidFill>
            <a:srgbClr val="B70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1" dirty="0"/>
          </a:p>
        </p:txBody>
      </p:sp>
      <p:sp>
        <p:nvSpPr>
          <p:cNvPr id="10" name="Pladsholder til tekst 24"/>
          <p:cNvSpPr>
            <a:spLocks noGrp="1"/>
          </p:cNvSpPr>
          <p:nvPr>
            <p:ph type="body" sz="quarter" idx="14" hasCustomPrompt="1"/>
          </p:nvPr>
        </p:nvSpPr>
        <p:spPr>
          <a:xfrm>
            <a:off x="6146800" y="3416300"/>
            <a:ext cx="2540000" cy="2870199"/>
          </a:xfrm>
          <a:prstGeom prst="rect">
            <a:avLst/>
          </a:prstGeom>
        </p:spPr>
        <p:txBody>
          <a:bodyPr vert="horz" anchor="ctr"/>
          <a:lstStyle>
            <a:lvl1pPr algn="ctr">
              <a:lnSpc>
                <a:spcPts val="2000"/>
              </a:lnSpc>
              <a:buFont typeface="Arial"/>
              <a:buNone/>
              <a:defRPr sz="2000" b="1">
                <a:solidFill>
                  <a:schemeClr val="bg1"/>
                </a:solidFill>
              </a:defRPr>
            </a:lvl1pPr>
            <a:lvl2pPr>
              <a:lnSpc>
                <a:spcPts val="2740"/>
              </a:lnSpc>
              <a:buNone/>
              <a:defRPr/>
            </a:lvl2pPr>
            <a:lvl3pPr>
              <a:lnSpc>
                <a:spcPts val="2740"/>
              </a:lnSpc>
              <a:buNone/>
              <a:defRPr/>
            </a:lvl3pPr>
            <a:lvl4pPr>
              <a:lnSpc>
                <a:spcPts val="2740"/>
              </a:lnSpc>
              <a:buNone/>
              <a:defRPr/>
            </a:lvl4pPr>
            <a:lvl5pPr>
              <a:lnSpc>
                <a:spcPts val="2740"/>
              </a:lnSpc>
              <a:buNone/>
              <a:defRPr/>
            </a:lvl5pPr>
          </a:lstStyle>
          <a:p>
            <a:pPr lvl="0"/>
            <a:r>
              <a:rPr lang="da-DK" dirty="0"/>
              <a:t>REDIGER</a:t>
            </a:r>
          </a:p>
          <a:p>
            <a:pPr lvl="0"/>
            <a:r>
              <a:rPr lang="da-DK" dirty="0"/>
              <a:t>SPLASH</a:t>
            </a:r>
          </a:p>
        </p:txBody>
      </p:sp>
      <p:pic>
        <p:nvPicPr>
          <p:cNvPr id="11" name="Billede 10" descr="LOGO_Midttrafi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363" y="5733731"/>
            <a:ext cx="2168237" cy="747219"/>
          </a:xfrm>
          <a:prstGeom prst="rect">
            <a:avLst/>
          </a:prstGeom>
        </p:spPr>
      </p:pic>
      <p:sp>
        <p:nvSpPr>
          <p:cNvPr id="12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accent5"/>
                </a:solidFill>
                <a:latin typeface="Georgia"/>
                <a:cs typeface="Georgia"/>
              </a:defRPr>
            </a:lvl1pPr>
          </a:lstStyle>
          <a:p>
            <a:fld id="{E4C9DC62-6EDB-4C41-B125-EA2484FA0FA8}" type="datetime1">
              <a:rPr lang="da-DK" smtClean="0"/>
              <a:pPr/>
              <a:t>27-09-2020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_b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el 7"/>
          <p:cNvSpPr>
            <a:spLocks noGrp="1"/>
          </p:cNvSpPr>
          <p:nvPr>
            <p:ph type="title" hasCustomPrompt="1"/>
          </p:nvPr>
        </p:nvSpPr>
        <p:spPr>
          <a:xfrm>
            <a:off x="571500" y="1300618"/>
            <a:ext cx="8024813" cy="1006704"/>
          </a:xfrm>
          <a:prstGeom prst="rect">
            <a:avLst/>
          </a:prstGeom>
        </p:spPr>
        <p:txBody>
          <a:bodyPr vert="horz"/>
          <a:lstStyle>
            <a:lvl1pPr algn="l">
              <a:defRPr sz="2400" b="1" cap="all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cxnSp>
        <p:nvCxnSpPr>
          <p:cNvPr id="18" name="Lige forbindelse 17"/>
          <p:cNvCxnSpPr/>
          <p:nvPr userDrawn="1"/>
        </p:nvCxnSpPr>
        <p:spPr>
          <a:xfrm>
            <a:off x="571500" y="2307322"/>
            <a:ext cx="8024813" cy="1588"/>
          </a:xfrm>
          <a:prstGeom prst="line">
            <a:avLst/>
          </a:prstGeom>
          <a:ln w="190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E4C9DC62-6EDB-4C41-B125-EA2484FA0FA8}" type="datetime1">
              <a:rPr lang="da-DK" smtClean="0"/>
              <a:pPr/>
              <a:t>27-09-2020</a:t>
            </a:fld>
            <a:endParaRPr lang="da-DK" dirty="0"/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/>
              <a:t>Titel på præsentation</a:t>
            </a:r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27" name="Lige forbindelse 2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sp>
        <p:nvSpPr>
          <p:cNvPr id="29" name="Pladsholder til tekst 18"/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2569228"/>
            <a:ext cx="8024813" cy="3130914"/>
          </a:xfrm>
          <a:prstGeom prst="rect">
            <a:avLst/>
          </a:prstGeom>
        </p:spPr>
        <p:txBody>
          <a:bodyPr vert="horz"/>
          <a:lstStyle>
            <a:lvl1pPr>
              <a:buNone/>
              <a:defRPr sz="1800"/>
            </a:lvl1pPr>
            <a:lvl2pPr marL="0" indent="-270000">
              <a:spcBef>
                <a:spcPts val="432"/>
              </a:spcBef>
              <a:buFont typeface="Lucida Grande"/>
              <a:buChar char="•"/>
              <a:defRPr sz="1800"/>
            </a:lvl2pPr>
            <a:lvl3pPr marL="540000" indent="-288000"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dirty="0"/>
              <a:t>Klik for at redigere teksten</a:t>
            </a:r>
          </a:p>
          <a:p>
            <a:pPr lvl="1"/>
            <a:r>
              <a:rPr lang="da-DK" dirty="0"/>
              <a:t>Første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_brød+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86746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el 7"/>
          <p:cNvSpPr>
            <a:spLocks noGrp="1"/>
          </p:cNvSpPr>
          <p:nvPr>
            <p:ph type="title" hasCustomPrompt="1"/>
          </p:nvPr>
        </p:nvSpPr>
        <p:spPr>
          <a:xfrm>
            <a:off x="571500" y="1300618"/>
            <a:ext cx="8024813" cy="1008292"/>
          </a:xfrm>
          <a:prstGeom prst="rect">
            <a:avLst/>
          </a:prstGeom>
        </p:spPr>
        <p:txBody>
          <a:bodyPr vert="horz"/>
          <a:lstStyle>
            <a:lvl1pPr algn="l">
              <a:defRPr sz="2400" b="1" cap="all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E4C9DC62-6EDB-4C41-B125-EA2484FA0FA8}" type="datetime1">
              <a:rPr lang="da-DK" smtClean="0"/>
              <a:pPr/>
              <a:t>27-09-2020</a:t>
            </a:fld>
            <a:endParaRPr lang="da-DK" dirty="0"/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/>
              <a:t>Titel på præsentation</a:t>
            </a:r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27" name="Lige forbindelse 2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sp>
        <p:nvSpPr>
          <p:cNvPr id="13" name="Pladsholder til billede 12"/>
          <p:cNvSpPr>
            <a:spLocks noGrp="1"/>
          </p:cNvSpPr>
          <p:nvPr>
            <p:ph type="pic" sz="quarter" idx="18"/>
          </p:nvPr>
        </p:nvSpPr>
        <p:spPr>
          <a:xfrm>
            <a:off x="5445033" y="2569228"/>
            <a:ext cx="3151280" cy="3130914"/>
          </a:xfrm>
          <a:prstGeom prst="rect">
            <a:avLst/>
          </a:prstGeom>
        </p:spPr>
        <p:txBody>
          <a:bodyPr vert="horz"/>
          <a:lstStyle/>
          <a:p>
            <a:endParaRPr lang="da-DK" dirty="0"/>
          </a:p>
        </p:txBody>
      </p:sp>
      <p:sp>
        <p:nvSpPr>
          <p:cNvPr id="19" name="Pladsholder til tekst 18"/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2569228"/>
            <a:ext cx="4503913" cy="313152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800"/>
            </a:lvl1pPr>
            <a:lvl2pPr marL="0" indent="-270000">
              <a:spcBef>
                <a:spcPts val="432"/>
              </a:spcBef>
              <a:buFont typeface="Lucida Grande"/>
              <a:buChar char="•"/>
              <a:defRPr sz="1800"/>
            </a:lvl2pPr>
            <a:lvl3pPr marL="540000" indent="-288000"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dirty="0"/>
              <a:t>Klik for at redigere teksten</a:t>
            </a:r>
          </a:p>
          <a:p>
            <a:pPr lvl="1"/>
            <a:r>
              <a:rPr lang="da-DK" dirty="0"/>
              <a:t>Første niveau</a:t>
            </a:r>
          </a:p>
        </p:txBody>
      </p:sp>
      <p:cxnSp>
        <p:nvCxnSpPr>
          <p:cNvPr id="15" name="Lige forbindelse 14"/>
          <p:cNvCxnSpPr/>
          <p:nvPr userDrawn="1"/>
        </p:nvCxnSpPr>
        <p:spPr>
          <a:xfrm>
            <a:off x="571500" y="2307322"/>
            <a:ext cx="8024813" cy="1588"/>
          </a:xfrm>
          <a:prstGeom prst="line">
            <a:avLst/>
          </a:prstGeom>
          <a:ln w="190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_billede/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el 7"/>
          <p:cNvSpPr>
            <a:spLocks noGrp="1"/>
          </p:cNvSpPr>
          <p:nvPr>
            <p:ph type="title" hasCustomPrompt="1"/>
          </p:nvPr>
        </p:nvSpPr>
        <p:spPr>
          <a:xfrm>
            <a:off x="571500" y="1300618"/>
            <a:ext cx="8024813" cy="1006704"/>
          </a:xfrm>
          <a:prstGeom prst="rect">
            <a:avLst/>
          </a:prstGeom>
        </p:spPr>
        <p:txBody>
          <a:bodyPr vert="horz"/>
          <a:lstStyle>
            <a:lvl1pPr algn="l">
              <a:defRPr sz="2400" b="1" cap="all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E4C9DC62-6EDB-4C41-B125-EA2484FA0FA8}" type="datetime1">
              <a:rPr lang="da-DK" smtClean="0"/>
              <a:pPr/>
              <a:t>27-09-2020</a:t>
            </a:fld>
            <a:endParaRPr lang="da-DK" dirty="0"/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/>
              <a:t>Titel på præsentation</a:t>
            </a:r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sp>
        <p:nvSpPr>
          <p:cNvPr id="13" name="Pladsholder til billede 12"/>
          <p:cNvSpPr>
            <a:spLocks noGrp="1"/>
          </p:cNvSpPr>
          <p:nvPr>
            <p:ph type="pic" sz="quarter" idx="18"/>
          </p:nvPr>
        </p:nvSpPr>
        <p:spPr>
          <a:xfrm>
            <a:off x="571500" y="2569228"/>
            <a:ext cx="8024813" cy="3131520"/>
          </a:xfrm>
          <a:prstGeom prst="rect">
            <a:avLst/>
          </a:prstGeom>
        </p:spPr>
        <p:txBody>
          <a:bodyPr vert="horz"/>
          <a:lstStyle/>
          <a:p>
            <a:endParaRPr lang="da-DK" dirty="0"/>
          </a:p>
        </p:txBody>
      </p:sp>
      <p:cxnSp>
        <p:nvCxnSpPr>
          <p:cNvPr id="12" name="Lige forbindelse 11"/>
          <p:cNvCxnSpPr/>
          <p:nvPr userDrawn="1"/>
        </p:nvCxnSpPr>
        <p:spPr>
          <a:xfrm>
            <a:off x="571500" y="2307322"/>
            <a:ext cx="8024813" cy="1588"/>
          </a:xfrm>
          <a:prstGeom prst="line">
            <a:avLst/>
          </a:prstGeom>
          <a:ln w="190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_billede/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el 7"/>
          <p:cNvSpPr>
            <a:spLocks noGrp="1"/>
          </p:cNvSpPr>
          <p:nvPr>
            <p:ph type="title" hasCustomPrompt="1"/>
          </p:nvPr>
        </p:nvSpPr>
        <p:spPr>
          <a:xfrm>
            <a:off x="571500" y="1300618"/>
            <a:ext cx="8024813" cy="1006704"/>
          </a:xfrm>
          <a:prstGeom prst="rect">
            <a:avLst/>
          </a:prstGeom>
        </p:spPr>
        <p:txBody>
          <a:bodyPr vert="horz"/>
          <a:lstStyle>
            <a:lvl1pPr algn="l">
              <a:defRPr sz="2400" b="1" cap="all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E4C9DC62-6EDB-4C41-B125-EA2484FA0FA8}" type="datetime1">
              <a:rPr lang="da-DK" smtClean="0"/>
              <a:pPr/>
              <a:t>27-09-2020</a:t>
            </a:fld>
            <a:endParaRPr lang="da-DK" dirty="0"/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/>
              <a:t>Titel på præsentation</a:t>
            </a:r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cxnSp>
        <p:nvCxnSpPr>
          <p:cNvPr id="12" name="Lige forbindelse 11"/>
          <p:cNvCxnSpPr/>
          <p:nvPr userDrawn="1"/>
        </p:nvCxnSpPr>
        <p:spPr>
          <a:xfrm>
            <a:off x="571500" y="2307322"/>
            <a:ext cx="8024813" cy="1588"/>
          </a:xfrm>
          <a:prstGeom prst="line">
            <a:avLst/>
          </a:prstGeom>
          <a:ln w="190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_billede/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E4C9DC62-6EDB-4C41-B125-EA2484FA0FA8}" type="datetime1">
              <a:rPr lang="da-DK" smtClean="0"/>
              <a:pPr/>
              <a:t>27-09-2020</a:t>
            </a:fld>
            <a:endParaRPr lang="da-DK" dirty="0"/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/>
              <a:t>Titel på præsentation</a:t>
            </a:r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cxnSp>
        <p:nvCxnSpPr>
          <p:cNvPr id="12" name="Lige forbindelse 11"/>
          <p:cNvCxnSpPr/>
          <p:nvPr userDrawn="1"/>
        </p:nvCxnSpPr>
        <p:spPr>
          <a:xfrm>
            <a:off x="571500" y="1300618"/>
            <a:ext cx="8024813" cy="1588"/>
          </a:xfrm>
          <a:prstGeom prst="line">
            <a:avLst/>
          </a:prstGeom>
          <a:ln w="190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7" r:id="rId2"/>
    <p:sldLayoutId id="2147483662" r:id="rId3"/>
    <p:sldLayoutId id="2147483656" r:id="rId4"/>
    <p:sldLayoutId id="2147483655" r:id="rId5"/>
    <p:sldLayoutId id="2147483659" r:id="rId6"/>
    <p:sldLayoutId id="2147483660" r:id="rId7"/>
    <p:sldLayoutId id="2147483665" r:id="rId8"/>
    <p:sldLayoutId id="2147483663" r:id="rId9"/>
    <p:sldLayoutId id="2147483664" r:id="rId10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6000" dirty="0">
                <a:solidFill>
                  <a:schemeClr val="accent4"/>
                </a:solidFill>
              </a:rPr>
              <a:t>Nye måder at lave</a:t>
            </a:r>
            <a:br>
              <a:rPr lang="da-DK" sz="6000" dirty="0">
                <a:solidFill>
                  <a:schemeClr val="accent4"/>
                </a:solidFill>
              </a:rPr>
            </a:br>
            <a:r>
              <a:rPr lang="da-DK" sz="6000" dirty="0"/>
              <a:t>Høringer</a:t>
            </a:r>
          </a:p>
        </p:txBody>
      </p:sp>
      <p:sp>
        <p:nvSpPr>
          <p:cNvPr id="21" name="Pladsholder til tekst 2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/>
              <a:t>2020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373F0CB-8F43-D247-9DC0-BCEC84DFF1A0}" type="datetime1">
              <a:rPr lang="da-DK" smtClean="0"/>
              <a:pPr/>
              <a:t>27-09-2020</a:t>
            </a:fld>
            <a:endParaRPr lang="da-D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el 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Målet er velinformerede kunder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C9DC62-6EDB-4C41-B125-EA2484FA0FA8}" type="datetime1">
              <a:rPr lang="da-DK" smtClean="0"/>
              <a:pPr/>
              <a:t>27-09-2020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a-DK" dirty="0"/>
              <a:t>Nye redskaber i værktøjskassen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0CE7F35-4014-474E-AE9C-B50E9883F264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54" name="Pladsholder til tekst 5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a-DK" b="1" i="1" dirty="0"/>
          </a:p>
          <a:p>
            <a:pPr marL="285750" indent="-285750">
              <a:buFontTx/>
              <a:buChar char="-"/>
            </a:pPr>
            <a:r>
              <a:rPr lang="da-DK" dirty="0"/>
              <a:t>God og kundevenlig information</a:t>
            </a:r>
          </a:p>
          <a:p>
            <a:pPr marL="0" indent="0"/>
            <a:endParaRPr lang="da-DK" dirty="0"/>
          </a:p>
          <a:p>
            <a:pPr marL="285750" indent="-285750">
              <a:buFontTx/>
              <a:buChar char="-"/>
            </a:pPr>
            <a:r>
              <a:rPr lang="da-DK" dirty="0"/>
              <a:t>Udvidet høringsperiode</a:t>
            </a:r>
          </a:p>
          <a:p>
            <a:pPr marL="0" indent="0"/>
            <a:endParaRPr lang="da-DK" dirty="0"/>
          </a:p>
          <a:p>
            <a:pPr marL="285750" indent="-285750">
              <a:buFontTx/>
              <a:buChar char="-"/>
            </a:pPr>
            <a:r>
              <a:rPr lang="da-DK" dirty="0"/>
              <a:t>Interaktive kort </a:t>
            </a:r>
          </a:p>
          <a:p>
            <a:pPr marL="285750" indent="-285750">
              <a:buFontTx/>
              <a:buChar char="-"/>
            </a:pPr>
            <a:endParaRPr lang="da-DK" dirty="0"/>
          </a:p>
          <a:p>
            <a:pPr marL="0" indent="0"/>
            <a:endParaRPr lang="da-DK" dirty="0"/>
          </a:p>
          <a:p>
            <a:pPr marL="0" indent="0"/>
            <a:endParaRPr lang="da-D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samlet på et sted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C9DC62-6EDB-4C41-B125-EA2484FA0FA8}" type="datetime1">
              <a:rPr lang="da-DK" smtClean="0"/>
              <a:pPr/>
              <a:t>28-09-2020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Nye redskaber i værktøjskassen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CE7F35-4014-474E-AE9C-B50E9883F264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ABE33B8E-FEF3-428A-A06F-7F14F1F5A48D}"/>
              </a:ext>
            </a:extLst>
          </p:cNvPr>
          <p:cNvSpPr txBox="1"/>
          <p:nvPr/>
        </p:nvSpPr>
        <p:spPr>
          <a:xfrm>
            <a:off x="484186" y="2514120"/>
            <a:ext cx="293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/>
              <a:t>Landigpage</a:t>
            </a:r>
            <a:r>
              <a:rPr lang="da-DK" sz="1600" dirty="0"/>
              <a:t> på midttrafik.dk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524BAE9C-E7C0-4CAC-8A2C-3A8BAF959810}"/>
              </a:ext>
            </a:extLst>
          </p:cNvPr>
          <p:cNvSpPr txBox="1"/>
          <p:nvPr/>
        </p:nvSpPr>
        <p:spPr>
          <a:xfrm>
            <a:off x="4106541" y="2514120"/>
            <a:ext cx="293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Interaktive kort</a:t>
            </a:r>
          </a:p>
        </p:txBody>
      </p:sp>
      <p:pic>
        <p:nvPicPr>
          <p:cNvPr id="18" name="Billede 17">
            <a:extLst>
              <a:ext uri="{FF2B5EF4-FFF2-40B4-BE49-F238E27FC236}">
                <a16:creationId xmlns:a16="http://schemas.microsoft.com/office/drawing/2014/main" id="{8BD230BE-4DA9-4EC2-B777-D85991051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3459177"/>
            <a:ext cx="2798087" cy="1347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Billede 19" descr="Et billede, der indeholder kort&#10;&#10;Automatisk genereret beskrivelse">
            <a:extLst>
              <a:ext uri="{FF2B5EF4-FFF2-40B4-BE49-F238E27FC236}">
                <a16:creationId xmlns:a16="http://schemas.microsoft.com/office/drawing/2014/main" id="{C0CED679-A0BC-4EE3-98F5-6BC13B573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528" y="3403618"/>
            <a:ext cx="3890668" cy="256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97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kort&#10;&#10;Automatisk genereret beskrivelse">
            <a:extLst>
              <a:ext uri="{FF2B5EF4-FFF2-40B4-BE49-F238E27FC236}">
                <a16:creationId xmlns:a16="http://schemas.microsoft.com/office/drawing/2014/main" id="{0A2ACF8B-6530-4596-98F4-96663E75F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24" y="265679"/>
            <a:ext cx="8227012" cy="5413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3668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C9DC62-6EDB-4C41-B125-EA2484FA0FA8}" type="datetime1">
              <a:rPr lang="da-DK" smtClean="0"/>
              <a:pPr/>
              <a:t>27-09-2020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Nye redskaber i værktøjskassen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CE7F35-4014-474E-AE9C-B50E9883F264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5" name="Rektangel 4"/>
          <p:cNvSpPr/>
          <p:nvPr/>
        </p:nvSpPr>
        <p:spPr>
          <a:xfrm>
            <a:off x="1277257" y="3674854"/>
            <a:ext cx="706845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a-DK" sz="4400" i="1" dirty="0"/>
              <a:t>…Tak for nu</a:t>
            </a:r>
            <a:endParaRPr lang="da-DK" sz="4400" dirty="0"/>
          </a:p>
          <a:p>
            <a:r>
              <a:rPr lang="da-DK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90309250"/>
      </p:ext>
    </p:extLst>
  </p:cSld>
  <p:clrMapOvr>
    <a:masterClrMapping/>
  </p:clrMapOvr>
</p:sld>
</file>

<file path=ppt/theme/theme1.xml><?xml version="1.0" encoding="utf-8"?>
<a:theme xmlns:a="http://schemas.openxmlformats.org/drawingml/2006/main" name="1_Kontortema">
  <a:themeElements>
    <a:clrScheme name="Gråtone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</TotalTime>
  <Words>55</Words>
  <Application>Microsoft Office PowerPoint</Application>
  <PresentationFormat>Skærmshow (4:3)</PresentationFormat>
  <Paragraphs>26</Paragraphs>
  <Slides>5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0" baseType="lpstr">
      <vt:lpstr>Arial</vt:lpstr>
      <vt:lpstr>Calibri</vt:lpstr>
      <vt:lpstr>Georgia</vt:lpstr>
      <vt:lpstr>Lucida Grande</vt:lpstr>
      <vt:lpstr>1_Kontortema</vt:lpstr>
      <vt:lpstr>Nye måder at lave Høringer</vt:lpstr>
      <vt:lpstr>Målet er velinformerede kunder</vt:lpstr>
      <vt:lpstr>samlet på et sted</vt:lpstr>
      <vt:lpstr>PowerPoint-præsentation</vt:lpstr>
      <vt:lpstr>PowerPoint-præsentation</vt:lpstr>
    </vt:vector>
  </TitlesOfParts>
  <Company>Mazarin Aps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OVERSKRIFT OM EMNE. MÅ MAX. FYLDE TO LINIER</dc:title>
  <dc:creator>John Frandsen</dc:creator>
  <cp:lastModifiedBy>Line Ellesøe Jarlholm</cp:lastModifiedBy>
  <cp:revision>106</cp:revision>
  <cp:lastPrinted>2014-05-27T14:19:59Z</cp:lastPrinted>
  <dcterms:created xsi:type="dcterms:W3CDTF">2012-01-11T14:42:46Z</dcterms:created>
  <dcterms:modified xsi:type="dcterms:W3CDTF">2020-09-27T22:36:55Z</dcterms:modified>
</cp:coreProperties>
</file>