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6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7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02" r:id="rId2"/>
    <p:sldMasterId id="2147483748" r:id="rId3"/>
    <p:sldMasterId id="2147483726" r:id="rId4"/>
    <p:sldMasterId id="2147483753" r:id="rId5"/>
    <p:sldMasterId id="2147483759" r:id="rId6"/>
    <p:sldMasterId id="2147483765" r:id="rId7"/>
    <p:sldMasterId id="2147483771" r:id="rId8"/>
  </p:sldMasterIdLst>
  <p:notesMasterIdLst>
    <p:notesMasterId r:id="rId15"/>
  </p:notesMasterIdLst>
  <p:sldIdLst>
    <p:sldId id="257" r:id="rId9"/>
    <p:sldId id="263" r:id="rId10"/>
    <p:sldId id="264" r:id="rId11"/>
    <p:sldId id="261" r:id="rId12"/>
    <p:sldId id="260" r:id="rId13"/>
    <p:sldId id="262" r:id="rId14"/>
  </p:sldIdLst>
  <p:sldSz cx="11520488" cy="6480175"/>
  <p:notesSz cx="6797675" cy="9926638"/>
  <p:defaultTextStyle>
    <a:defPPr>
      <a:defRPr lang="da-DK"/>
    </a:defPPr>
    <a:lvl1pPr marL="0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1pPr>
    <a:lvl2pPr marL="432008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2pPr>
    <a:lvl3pPr marL="864017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3pPr>
    <a:lvl4pPr marL="1296025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4pPr>
    <a:lvl5pPr marL="1728033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5pPr>
    <a:lvl6pPr marL="2160041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6pPr>
    <a:lvl7pPr marL="2592050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7pPr>
    <a:lvl8pPr marL="3024058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8pPr>
    <a:lvl9pPr marL="3456066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1F1"/>
    <a:srgbClr val="565656"/>
    <a:srgbClr val="00A4B7"/>
    <a:srgbClr val="015683"/>
    <a:srgbClr val="E1E9F4"/>
    <a:srgbClr val="6E9FC0"/>
    <a:srgbClr val="E6EFF0"/>
    <a:srgbClr val="D9D9D9"/>
    <a:srgbClr val="95D4DD"/>
    <a:srgbClr val="005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86364"/>
  </p:normalViewPr>
  <p:slideViewPr>
    <p:cSldViewPr snapToGrid="0">
      <p:cViewPr varScale="1">
        <p:scale>
          <a:sx n="125" d="100"/>
          <a:sy n="125" d="100"/>
        </p:scale>
        <p:origin x="120" y="3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D1542-0259-4915-8673-2A2A73B77004}" type="datetimeFigureOut">
              <a:rPr lang="da-DK" smtClean="0"/>
              <a:t>12-10-2022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F7F0D-B40C-46B3-8D59-EEC68976B68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4573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4017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1pPr>
    <a:lvl2pPr marL="432008" algn="l" defTabSz="864017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2pPr>
    <a:lvl3pPr marL="864017" algn="l" defTabSz="864017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3pPr>
    <a:lvl4pPr marL="1296025" algn="l" defTabSz="864017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4pPr>
    <a:lvl5pPr marL="1728033" algn="l" defTabSz="864017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5pPr>
    <a:lvl6pPr marL="2160041" algn="l" defTabSz="864017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6pPr>
    <a:lvl7pPr marL="2592050" algn="l" defTabSz="864017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7pPr>
    <a:lvl8pPr marL="3024058" algn="l" defTabSz="864017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8pPr>
    <a:lvl9pPr marL="3456066" algn="l" defTabSz="864017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ørkeblå">
    <p:bg>
      <p:bgPr>
        <a:solidFill>
          <a:srgbClr val="0156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>
            <a:extLst>
              <a:ext uri="{FF2B5EF4-FFF2-40B4-BE49-F238E27FC236}">
                <a16:creationId xmlns:a16="http://schemas.microsoft.com/office/drawing/2014/main" id="{5C9A767F-9F05-489C-B560-3BB53FC7FB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32" y="1734452"/>
            <a:ext cx="9954614" cy="163411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520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13" name="Undertitel 2">
            <a:extLst>
              <a:ext uri="{FF2B5EF4-FFF2-40B4-BE49-F238E27FC236}">
                <a16:creationId xmlns:a16="http://schemas.microsoft.com/office/drawing/2014/main" id="{59832DFA-DCE8-4E81-8B33-0FC7E6109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557" y="3368562"/>
            <a:ext cx="9972805" cy="4686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32008" indent="0" algn="ctr">
              <a:buNone/>
              <a:defRPr sz="1890"/>
            </a:lvl2pPr>
            <a:lvl3pPr marL="864017" indent="0" algn="ctr">
              <a:buNone/>
              <a:defRPr sz="1701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14" name="Pladsholder til tekst 5">
            <a:extLst>
              <a:ext uri="{FF2B5EF4-FFF2-40B4-BE49-F238E27FC236}">
                <a16:creationId xmlns:a16="http://schemas.microsoft.com/office/drawing/2014/main" id="{5C82A410-EFB9-4436-A932-DDF8E9EB65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36115" y="3962956"/>
            <a:ext cx="6046788" cy="4921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180000" indent="0">
              <a:buNone/>
              <a:defRPr>
                <a:solidFill>
                  <a:schemeClr val="bg1"/>
                </a:solidFill>
              </a:defRPr>
            </a:lvl2pPr>
            <a:lvl3pPr marL="360000" indent="0">
              <a:buNone/>
              <a:defRPr>
                <a:solidFill>
                  <a:schemeClr val="bg1"/>
                </a:solidFill>
              </a:defRPr>
            </a:lvl3pPr>
            <a:lvl4pPr marL="540000" indent="0">
              <a:buNone/>
              <a:defRPr>
                <a:solidFill>
                  <a:schemeClr val="bg1"/>
                </a:solidFill>
              </a:defRPr>
            </a:lvl4pPr>
            <a:lvl5pPr marL="720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 err="1"/>
              <a:t>XXXdag</a:t>
            </a:r>
            <a:r>
              <a:rPr lang="da-DK" dirty="0"/>
              <a:t> XX. måned 20XX</a:t>
            </a:r>
          </a:p>
        </p:txBody>
      </p:sp>
    </p:spTree>
    <p:extLst>
      <p:ext uri="{BB962C8B-B14F-4D97-AF65-F5344CB8AC3E}">
        <p14:creationId xmlns:p14="http://schemas.microsoft.com/office/powerpoint/2010/main" val="1938067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omløb 2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93535" y="1979613"/>
            <a:ext cx="9971302" cy="3348037"/>
          </a:xfrm>
        </p:spPr>
        <p:txBody>
          <a:bodyPr numCol="2" spcCol="288000"/>
          <a:lstStyle>
            <a:lvl1pPr marL="0" marR="0" indent="0" algn="l" defTabSz="86401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ClrTx/>
              <a:buSzTx/>
              <a:buFont typeface="Arial" charset="0"/>
              <a:buNone/>
              <a:tabLst/>
              <a:defRPr baseline="0"/>
            </a:lvl1pPr>
          </a:lstStyle>
          <a:p>
            <a:pPr lvl="0"/>
            <a:r>
              <a:rPr lang="da-DK" dirty="0"/>
              <a:t>Rediger teksttypografien i masteren som kører i 2 spalter. 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6643" y="6036329"/>
            <a:ext cx="1162596" cy="345009"/>
          </a:xfrm>
        </p:spPr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+ 4 små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3535" y="1979613"/>
            <a:ext cx="4810847" cy="33480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dirty="0"/>
              <a:t>Rediger teksttypografien i masteren
Andet niveau
Tredje niveau
Fjerde niveau
Femte niveau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6643" y="6036329"/>
            <a:ext cx="1162596" cy="345009"/>
          </a:xfrm>
        </p:spPr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5" name="Pladsholder til billede 4">
            <a:extLst>
              <a:ext uri="{FF2B5EF4-FFF2-40B4-BE49-F238E27FC236}">
                <a16:creationId xmlns:a16="http://schemas.microsoft.com/office/drawing/2014/main" id="{D9F441A4-B96B-4DE6-9239-B5A0FB0019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34844" y="1990972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2" name="Pladsholder til billede 4">
            <a:extLst>
              <a:ext uri="{FF2B5EF4-FFF2-40B4-BE49-F238E27FC236}">
                <a16:creationId xmlns:a16="http://schemas.microsoft.com/office/drawing/2014/main" id="{6D998171-A27D-443B-ABDC-6FEBE8984FC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634845" y="3703061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3" name="Pladsholder til billede 4">
            <a:extLst>
              <a:ext uri="{FF2B5EF4-FFF2-40B4-BE49-F238E27FC236}">
                <a16:creationId xmlns:a16="http://schemas.microsoft.com/office/drawing/2014/main" id="{2AB22861-50E9-4FFD-A67F-1B3273E63E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97643" y="3703060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4" name="Pladsholder til billede 4">
            <a:extLst>
              <a:ext uri="{FF2B5EF4-FFF2-40B4-BE49-F238E27FC236}">
                <a16:creationId xmlns:a16="http://schemas.microsoft.com/office/drawing/2014/main" id="{76D77DAA-C29C-4413-BF2E-110F60D4A8F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97643" y="1990972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Klik på ikonet for at tilføje et billede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1 f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3534" y="1979613"/>
            <a:ext cx="9971303" cy="334803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dirty="0"/>
              <a:t>Rediger teksttypografien i masteren
Andet niveau
Tredje niveau
Fjerde niveau
Femte niveau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2 fe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3535" y="1979613"/>
            <a:ext cx="4793404" cy="33480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dirty="0"/>
              <a:t>Rediger teksttypografien i masteren
Andet niveau
Tredje niveau
Fjerde niveau
Femte niveau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6E6235B8-27DA-4F9C-BE24-307FBEA893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3991" y="1979613"/>
            <a:ext cx="4810846" cy="33480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da-DK" dirty="0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6643" y="6036329"/>
            <a:ext cx="1162596" cy="345009"/>
          </a:xfrm>
        </p:spPr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omløb 2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93535" y="1979613"/>
            <a:ext cx="9971302" cy="3348037"/>
          </a:xfrm>
        </p:spPr>
        <p:txBody>
          <a:bodyPr numCol="2" spcCol="288000"/>
          <a:lstStyle>
            <a:lvl1pPr marL="0" marR="0" indent="0" algn="l" defTabSz="86401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ClrTx/>
              <a:buSzTx/>
              <a:buFont typeface="Arial" charset="0"/>
              <a:buNone/>
              <a:tabLst/>
              <a:defRPr baseline="0"/>
            </a:lvl1pPr>
          </a:lstStyle>
          <a:p>
            <a:pPr lvl="0"/>
            <a:r>
              <a:rPr lang="da-DK" dirty="0"/>
              <a:t>Rediger teksttypografien i masteren som kører i 2 spalter. 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6643" y="6036329"/>
            <a:ext cx="1162596" cy="345009"/>
          </a:xfrm>
        </p:spPr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+ 4 små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3535" y="1979613"/>
            <a:ext cx="4810847" cy="33480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dirty="0"/>
              <a:t>Rediger teksttypografien i masteren
Andet niveau
Tredje niveau
Fjerde niveau
Femte niveau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6643" y="6036329"/>
            <a:ext cx="1162596" cy="345009"/>
          </a:xfrm>
        </p:spPr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5" name="Pladsholder til billede 4">
            <a:extLst>
              <a:ext uri="{FF2B5EF4-FFF2-40B4-BE49-F238E27FC236}">
                <a16:creationId xmlns:a16="http://schemas.microsoft.com/office/drawing/2014/main" id="{D9F441A4-B96B-4DE6-9239-B5A0FB0019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34844" y="1990972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2" name="Pladsholder til billede 4">
            <a:extLst>
              <a:ext uri="{FF2B5EF4-FFF2-40B4-BE49-F238E27FC236}">
                <a16:creationId xmlns:a16="http://schemas.microsoft.com/office/drawing/2014/main" id="{6D998171-A27D-443B-ABDC-6FEBE8984FC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634845" y="3703061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3" name="Pladsholder til billede 4">
            <a:extLst>
              <a:ext uri="{FF2B5EF4-FFF2-40B4-BE49-F238E27FC236}">
                <a16:creationId xmlns:a16="http://schemas.microsoft.com/office/drawing/2014/main" id="{2AB22861-50E9-4FFD-A67F-1B3273E63E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97643" y="3703060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4" name="Pladsholder til billede 4">
            <a:extLst>
              <a:ext uri="{FF2B5EF4-FFF2-40B4-BE49-F238E27FC236}">
                <a16:creationId xmlns:a16="http://schemas.microsoft.com/office/drawing/2014/main" id="{76D77DAA-C29C-4413-BF2E-110F60D4A8F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97643" y="1990972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Klik på ikonet for at tilføje et billede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1 f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3534" y="1979613"/>
            <a:ext cx="9971303" cy="334803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dirty="0"/>
              <a:t>Rediger teksttypografien i masteren
Andet niveau
Tredje niveau
Fjerde niveau
Femte niveau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2 fe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3535" y="1979613"/>
            <a:ext cx="4793404" cy="33480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dirty="0"/>
              <a:t>Rediger teksttypografien i masteren
Andet niveau
Tredje niveau
Fjerde niveau
Femte niveau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6E6235B8-27DA-4F9C-BE24-307FBEA893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3991" y="1979613"/>
            <a:ext cx="4810846" cy="33480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da-DK" dirty="0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6643" y="6036329"/>
            <a:ext cx="1162596" cy="345009"/>
          </a:xfrm>
        </p:spPr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int">
    <p:bg>
      <p:bgPr>
        <a:solidFill>
          <a:srgbClr val="00A4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A767F-9F05-489C-B560-3BB53FC7FB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32" y="1734452"/>
            <a:ext cx="9954614" cy="163411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520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9832DFA-DCE8-4E81-8B33-0FC7E6109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557" y="3368562"/>
            <a:ext cx="9972805" cy="4686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32008" indent="0" algn="ctr">
              <a:buNone/>
              <a:defRPr sz="1890"/>
            </a:lvl2pPr>
            <a:lvl3pPr marL="864017" indent="0" algn="ctr">
              <a:buNone/>
              <a:defRPr sz="1701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7" name="Pladsholder til tekst 5">
            <a:extLst>
              <a:ext uri="{FF2B5EF4-FFF2-40B4-BE49-F238E27FC236}">
                <a16:creationId xmlns:a16="http://schemas.microsoft.com/office/drawing/2014/main" id="{5C82A410-EFB9-4436-A932-DDF8E9EB65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36115" y="3962956"/>
            <a:ext cx="6046788" cy="4921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180000" indent="0">
              <a:buNone/>
              <a:defRPr>
                <a:solidFill>
                  <a:schemeClr val="bg1"/>
                </a:solidFill>
              </a:defRPr>
            </a:lvl2pPr>
            <a:lvl3pPr marL="360000" indent="0">
              <a:buNone/>
              <a:defRPr>
                <a:solidFill>
                  <a:schemeClr val="bg1"/>
                </a:solidFill>
              </a:defRPr>
            </a:lvl3pPr>
            <a:lvl4pPr marL="540000" indent="0">
              <a:buNone/>
              <a:defRPr>
                <a:solidFill>
                  <a:schemeClr val="bg1"/>
                </a:solidFill>
              </a:defRPr>
            </a:lvl4pPr>
            <a:lvl5pPr marL="720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 err="1"/>
              <a:t>XXXdag</a:t>
            </a:r>
            <a:r>
              <a:rPr lang="da-DK" dirty="0"/>
              <a:t> XX. måned 20XX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omløb 2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93535" y="1979613"/>
            <a:ext cx="9971302" cy="3348037"/>
          </a:xfrm>
        </p:spPr>
        <p:txBody>
          <a:bodyPr numCol="2" spcCol="288000"/>
          <a:lstStyle>
            <a:lvl1pPr marL="0" marR="0" indent="0" algn="l" defTabSz="86401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ClrTx/>
              <a:buSzTx/>
              <a:buFont typeface="Arial" charset="0"/>
              <a:buNone/>
              <a:tabLst/>
              <a:defRPr baseline="0"/>
            </a:lvl1pPr>
          </a:lstStyle>
          <a:p>
            <a:pPr lvl="0"/>
            <a:r>
              <a:rPr lang="da-DK" dirty="0"/>
              <a:t>Rediger teksttypografien i masteren som kører i 2 spalter. 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6643" y="6036329"/>
            <a:ext cx="1162596" cy="345009"/>
          </a:xfrm>
        </p:spPr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+ 4 små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3535" y="1979613"/>
            <a:ext cx="4810847" cy="33480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dirty="0"/>
              <a:t>Rediger teksttypografien i masteren
Andet niveau
Tredje niveau
Fjerde niveau
Femte niveau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6643" y="6036329"/>
            <a:ext cx="1162596" cy="345009"/>
          </a:xfrm>
        </p:spPr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5" name="Pladsholder til billede 4">
            <a:extLst>
              <a:ext uri="{FF2B5EF4-FFF2-40B4-BE49-F238E27FC236}">
                <a16:creationId xmlns:a16="http://schemas.microsoft.com/office/drawing/2014/main" id="{D9F441A4-B96B-4DE6-9239-B5A0FB0019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34844" y="1990972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2" name="Pladsholder til billede 4">
            <a:extLst>
              <a:ext uri="{FF2B5EF4-FFF2-40B4-BE49-F238E27FC236}">
                <a16:creationId xmlns:a16="http://schemas.microsoft.com/office/drawing/2014/main" id="{6D998171-A27D-443B-ABDC-6FEBE8984FC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634845" y="3703061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3" name="Pladsholder til billede 4">
            <a:extLst>
              <a:ext uri="{FF2B5EF4-FFF2-40B4-BE49-F238E27FC236}">
                <a16:creationId xmlns:a16="http://schemas.microsoft.com/office/drawing/2014/main" id="{2AB22861-50E9-4FFD-A67F-1B3273E63E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97643" y="3703060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4" name="Pladsholder til billede 4">
            <a:extLst>
              <a:ext uri="{FF2B5EF4-FFF2-40B4-BE49-F238E27FC236}">
                <a16:creationId xmlns:a16="http://schemas.microsoft.com/office/drawing/2014/main" id="{76D77DAA-C29C-4413-BF2E-110F60D4A8F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97643" y="1990972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Klik på ikonet for at tilføje et billede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1 f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3534" y="1979613"/>
            <a:ext cx="9971303" cy="334803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dirty="0"/>
              <a:t>Rediger teksttypografien i masteren
Andet niveau
Tredje niveau
Fjerde niveau
Femte niveau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2 fe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3535" y="1979613"/>
            <a:ext cx="4793404" cy="33480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dirty="0"/>
              <a:t>Rediger teksttypografien i masteren
Andet niveau
Tredje niveau
Fjerde niveau
Femte niveau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6E6235B8-27DA-4F9C-BE24-307FBEA893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3991" y="1979613"/>
            <a:ext cx="4810846" cy="33480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da-DK" dirty="0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6643" y="6036329"/>
            <a:ext cx="1162596" cy="345009"/>
          </a:xfrm>
        </p:spPr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omløb 2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93535" y="1979613"/>
            <a:ext cx="9971302" cy="3348037"/>
          </a:xfrm>
        </p:spPr>
        <p:txBody>
          <a:bodyPr numCol="2" spcCol="288000"/>
          <a:lstStyle>
            <a:lvl1pPr marL="0" marR="0" indent="0" algn="l" defTabSz="86401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ClrTx/>
              <a:buSzTx/>
              <a:buFont typeface="Arial" charset="0"/>
              <a:buNone/>
              <a:tabLst/>
              <a:defRPr baseline="0"/>
            </a:lvl1pPr>
          </a:lstStyle>
          <a:p>
            <a:pPr lvl="0"/>
            <a:r>
              <a:rPr lang="da-DK" dirty="0"/>
              <a:t>Rediger teksttypografien i masteren som kører i 2 spalter. 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6643" y="6036329"/>
            <a:ext cx="1162596" cy="345009"/>
          </a:xfrm>
        </p:spPr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+ 4 små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3535" y="1979613"/>
            <a:ext cx="4810847" cy="33480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dirty="0"/>
              <a:t>Rediger teksttypografien i masteren
Andet niveau
Tredje niveau
Fjerde niveau
Femte niveau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6643" y="6036329"/>
            <a:ext cx="1162596" cy="345009"/>
          </a:xfrm>
        </p:spPr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5" name="Pladsholder til billede 4">
            <a:extLst>
              <a:ext uri="{FF2B5EF4-FFF2-40B4-BE49-F238E27FC236}">
                <a16:creationId xmlns:a16="http://schemas.microsoft.com/office/drawing/2014/main" id="{D9F441A4-B96B-4DE6-9239-B5A0FB0019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34844" y="1990972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2" name="Pladsholder til billede 4">
            <a:extLst>
              <a:ext uri="{FF2B5EF4-FFF2-40B4-BE49-F238E27FC236}">
                <a16:creationId xmlns:a16="http://schemas.microsoft.com/office/drawing/2014/main" id="{6D998171-A27D-443B-ABDC-6FEBE8984FC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634845" y="3703061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3" name="Pladsholder til billede 4">
            <a:extLst>
              <a:ext uri="{FF2B5EF4-FFF2-40B4-BE49-F238E27FC236}">
                <a16:creationId xmlns:a16="http://schemas.microsoft.com/office/drawing/2014/main" id="{2AB22861-50E9-4FFD-A67F-1B3273E63E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97643" y="3703060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4" name="Pladsholder til billede 4">
            <a:extLst>
              <a:ext uri="{FF2B5EF4-FFF2-40B4-BE49-F238E27FC236}">
                <a16:creationId xmlns:a16="http://schemas.microsoft.com/office/drawing/2014/main" id="{76D77DAA-C29C-4413-BF2E-110F60D4A8F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97643" y="1990972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Klik på ikonet for at tilføje et billede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1 f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3534" y="1979613"/>
            <a:ext cx="9971303" cy="334803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dirty="0"/>
              <a:t>Rediger teksttypografien i masteren
Andet niveau
Tredje niveau
Fjerde niveau
Femte niveau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2 fe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3535" y="1979613"/>
            <a:ext cx="4793404" cy="33480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dirty="0"/>
              <a:t>Rediger teksttypografien i masteren
Andet niveau
Tredje niveau
Fjerde niveau
Femte niveau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6E6235B8-27DA-4F9C-BE24-307FBEA893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3991" y="1979613"/>
            <a:ext cx="4810846" cy="33480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da-DK" dirty="0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6643" y="6036329"/>
            <a:ext cx="1162596" cy="345009"/>
          </a:xfrm>
        </p:spPr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ørkegrå">
    <p:bg>
      <p:bgPr>
        <a:solidFill>
          <a:srgbClr val="5656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A767F-9F05-489C-B560-3BB53FC7FB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32" y="1734452"/>
            <a:ext cx="9954614" cy="163411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520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9832DFA-DCE8-4E81-8B33-0FC7E6109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557" y="3368562"/>
            <a:ext cx="9972805" cy="4686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32008" indent="0" algn="ctr">
              <a:buNone/>
              <a:defRPr sz="1890"/>
            </a:lvl2pPr>
            <a:lvl3pPr marL="864017" indent="0" algn="ctr">
              <a:buNone/>
              <a:defRPr sz="1701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7" name="Pladsholder til tekst 5">
            <a:extLst>
              <a:ext uri="{FF2B5EF4-FFF2-40B4-BE49-F238E27FC236}">
                <a16:creationId xmlns:a16="http://schemas.microsoft.com/office/drawing/2014/main" id="{5C82A410-EFB9-4436-A932-DDF8E9EB65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36115" y="3962956"/>
            <a:ext cx="6046788" cy="4921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180000" indent="0">
              <a:buNone/>
              <a:defRPr>
                <a:solidFill>
                  <a:schemeClr val="bg1"/>
                </a:solidFill>
              </a:defRPr>
            </a:lvl2pPr>
            <a:lvl3pPr marL="360000" indent="0">
              <a:buNone/>
              <a:defRPr>
                <a:solidFill>
                  <a:schemeClr val="bg1"/>
                </a:solidFill>
              </a:defRPr>
            </a:lvl3pPr>
            <a:lvl4pPr marL="540000" indent="0">
              <a:buNone/>
              <a:defRPr>
                <a:solidFill>
                  <a:schemeClr val="bg1"/>
                </a:solidFill>
              </a:defRPr>
            </a:lvl4pPr>
            <a:lvl5pPr marL="720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 err="1"/>
              <a:t>XXXdag</a:t>
            </a:r>
            <a:r>
              <a:rPr lang="da-DK" dirty="0"/>
              <a:t> XX. måned 20XX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omløb 2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93535" y="1979613"/>
            <a:ext cx="9971302" cy="3348037"/>
          </a:xfrm>
        </p:spPr>
        <p:txBody>
          <a:bodyPr numCol="2" spcCol="288000"/>
          <a:lstStyle>
            <a:lvl1pPr marL="0" marR="0" indent="0" algn="l" defTabSz="86401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ClrTx/>
              <a:buSzTx/>
              <a:buFont typeface="Arial" charset="0"/>
              <a:buNone/>
              <a:tabLst/>
              <a:defRPr baseline="0"/>
            </a:lvl1pPr>
          </a:lstStyle>
          <a:p>
            <a:pPr lvl="0"/>
            <a:r>
              <a:rPr lang="da-DK" dirty="0"/>
              <a:t>Rediger teksttypografien i masteren som kører i 2 spalter. 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6643" y="6036329"/>
            <a:ext cx="1162596" cy="345009"/>
          </a:xfrm>
        </p:spPr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+ 4 små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3535" y="1979613"/>
            <a:ext cx="4810847" cy="33480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dirty="0"/>
              <a:t>Rediger teksttypografien i masteren
Andet niveau
Tredje niveau
Fjerde niveau
Femte niveau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6643" y="6036329"/>
            <a:ext cx="1162596" cy="345009"/>
          </a:xfrm>
        </p:spPr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5" name="Pladsholder til billede 4">
            <a:extLst>
              <a:ext uri="{FF2B5EF4-FFF2-40B4-BE49-F238E27FC236}">
                <a16:creationId xmlns:a16="http://schemas.microsoft.com/office/drawing/2014/main" id="{D9F441A4-B96B-4DE6-9239-B5A0FB0019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34844" y="1990972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2" name="Pladsholder til billede 4">
            <a:extLst>
              <a:ext uri="{FF2B5EF4-FFF2-40B4-BE49-F238E27FC236}">
                <a16:creationId xmlns:a16="http://schemas.microsoft.com/office/drawing/2014/main" id="{6D998171-A27D-443B-ABDC-6FEBE8984FC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634845" y="3703061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3" name="Pladsholder til billede 4">
            <a:extLst>
              <a:ext uri="{FF2B5EF4-FFF2-40B4-BE49-F238E27FC236}">
                <a16:creationId xmlns:a16="http://schemas.microsoft.com/office/drawing/2014/main" id="{2AB22861-50E9-4FFD-A67F-1B3273E63E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97643" y="3703060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4" name="Pladsholder til billede 4">
            <a:extLst>
              <a:ext uri="{FF2B5EF4-FFF2-40B4-BE49-F238E27FC236}">
                <a16:creationId xmlns:a16="http://schemas.microsoft.com/office/drawing/2014/main" id="{76D77DAA-C29C-4413-BF2E-110F60D4A8F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97643" y="1990972"/>
            <a:ext cx="2129993" cy="16245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Klik på ikonet for at tilføje et billede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3534" y="1979614"/>
            <a:ext cx="9971303" cy="3348036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Rediger teksttypografien i masteren
Andet niveau
Tredje niveau
Fjerde niveau
Femte niveau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8000" y="6036329"/>
            <a:ext cx="1162596" cy="345009"/>
          </a:xfrm>
          <a:prstGeom prst="rect">
            <a:avLst/>
          </a:prstGeom>
        </p:spPr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033" y="577016"/>
            <a:ext cx="9972805" cy="1252534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 mørkeblå">
    <p:bg>
      <p:bgPr>
        <a:solidFill>
          <a:srgbClr val="0156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1D4B49F-7426-42C3-BF90-A9D2D799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0041447F-F4F0-469E-84CF-FA5687E5E3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33" y="2254845"/>
            <a:ext cx="9954547" cy="153045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Afsnit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 mint">
    <p:bg>
      <p:bgPr>
        <a:solidFill>
          <a:srgbClr val="00A4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1D4B49F-7426-42C3-BF90-A9D2D799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AAC8375A-951B-9846-BF7C-4469003A86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33" y="2254845"/>
            <a:ext cx="9954547" cy="153045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Afsnit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 mørkegrå">
    <p:bg>
      <p:bgPr>
        <a:solidFill>
          <a:srgbClr val="5656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1D4B49F-7426-42C3-BF90-A9D2D799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6EAF9C95-3EF1-2E44-81D9-54211F243E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33" y="2254845"/>
            <a:ext cx="9954547" cy="153045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Afsnit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1 f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3534" y="1979613"/>
            <a:ext cx="9971303" cy="334803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dirty="0"/>
              <a:t>Rediger teksttypografien i masteren
Andet niveau
Tredje niveau
Fjerde niveau
Femte niveau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billede/tekst 2 fe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011B269-5A72-4EA5-B73D-712ACA1E5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3535" y="1979613"/>
            <a:ext cx="4793404" cy="33480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dirty="0"/>
              <a:t>Rediger teksttypografien i masteren
Andet niveau
Tredje niveau
Fjerde niveau
Femte niveau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6E6235B8-27DA-4F9C-BE24-307FBEA893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3991" y="1979613"/>
            <a:ext cx="4810846" cy="33480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da-DK" dirty="0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5B6A1B-DD79-48A4-89BE-A5F19AD6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6643" y="6036329"/>
            <a:ext cx="1162596" cy="345009"/>
          </a:xfrm>
        </p:spPr>
        <p:txBody>
          <a:bodyPr/>
          <a:lstStyle/>
          <a:p>
            <a:fld id="{10179903-3E5C-45D9-95AB-57A8CC6BE70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3D1BFD77-C063-4CBB-8DD4-444AFF5B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56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" y="0"/>
            <a:ext cx="11520311" cy="648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99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724" r:id="rId2"/>
    <p:sldLayoutId id="2147483725" r:id="rId3"/>
  </p:sldLayoutIdLst>
  <p:hf sldNum="0" hdr="0" dt="0"/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864017" rtl="0" eaLnBrk="1" latinLnBrk="0" hangingPunct="1">
        <a:lnSpc>
          <a:spcPct val="90000"/>
        </a:lnSpc>
        <a:spcBef>
          <a:spcPts val="0"/>
        </a:spcBef>
        <a:spcAft>
          <a:spcPts val="1417"/>
        </a:spcAft>
        <a:buFont typeface="Symbol" panose="05050102010706020507" pitchFamily="18" charset="2"/>
        <a:buChar char=""/>
        <a:defRPr sz="1600" kern="1200">
          <a:solidFill>
            <a:schemeClr val="bg1"/>
          </a:solidFill>
          <a:latin typeface="+mn-lt"/>
          <a:ea typeface="+mn-ea"/>
          <a:cs typeface="+mn-cs"/>
        </a:defRPr>
      </a:lvl1pPr>
      <a:lvl2pPr marL="360000" indent="-180000" algn="l" defTabSz="864017" rtl="0" eaLnBrk="1" latinLnBrk="0" hangingPunct="1">
        <a:lnSpc>
          <a:spcPct val="9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chemeClr val="bg1"/>
          </a:solidFill>
          <a:latin typeface="+mn-lt"/>
          <a:ea typeface="+mn-ea"/>
          <a:cs typeface="+mn-cs"/>
        </a:defRPr>
      </a:lvl2pPr>
      <a:lvl3pPr marL="540000" indent="-180000" algn="l" defTabSz="864017" rtl="0" eaLnBrk="1" latinLnBrk="0" hangingPunct="1">
        <a:lnSpc>
          <a:spcPct val="9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720000" indent="-180000" algn="l" defTabSz="864017" rtl="0" eaLnBrk="1" latinLnBrk="0" hangingPunct="1">
        <a:lnSpc>
          <a:spcPct val="9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900000" indent="-180000" algn="l" defTabSz="864017" rtl="0" eaLnBrk="1" latinLnBrk="0" hangingPunct="1">
        <a:lnSpc>
          <a:spcPct val="9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47" userDrawn="1">
          <p15:clr>
            <a:srgbClr val="F26B43"/>
          </p15:clr>
        </p15:guide>
        <p15:guide id="2" pos="499" userDrawn="1">
          <p15:clr>
            <a:srgbClr val="F26B43"/>
          </p15:clr>
        </p15:guide>
        <p15:guide id="3" pos="6781" userDrawn="1">
          <p15:clr>
            <a:srgbClr val="F26B43"/>
          </p15:clr>
        </p15:guide>
        <p15:guide id="4" orient="horz" pos="3583" userDrawn="1">
          <p15:clr>
            <a:srgbClr val="F26B43"/>
          </p15:clr>
        </p15:guide>
        <p15:guide id="5" orient="horz" pos="335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E9F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" y="0"/>
            <a:ext cx="11520311" cy="6480175"/>
          </a:xfrm>
          <a:prstGeom prst="rect">
            <a:avLst/>
          </a:prstGeom>
        </p:spPr>
      </p:pic>
      <p:sp>
        <p:nvSpPr>
          <p:cNvPr id="10" name="Pladsholder til slidenummer 5">
            <a:extLst>
              <a:ext uri="{FF2B5EF4-FFF2-40B4-BE49-F238E27FC236}">
                <a16:creationId xmlns:a16="http://schemas.microsoft.com/office/drawing/2014/main" id="{7FADD5F7-692F-42ED-8AB2-94A8E2077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8000" y="6036329"/>
            <a:ext cx="1162596" cy="3450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0179903-3E5C-45D9-95AB-57A8CC6BE70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0255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hf sldNum="0" hdr="0" dt="0"/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rgbClr val="565656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864017" rtl="0" eaLnBrk="1" latinLnBrk="0" hangingPunct="1">
        <a:lnSpc>
          <a:spcPct val="90000"/>
        </a:lnSpc>
        <a:spcBef>
          <a:spcPts val="0"/>
        </a:spcBef>
        <a:spcAft>
          <a:spcPts val="1417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1pPr>
      <a:lvl2pPr marL="360000" indent="-180000" algn="l" defTabSz="864017" rtl="0" eaLnBrk="1" latinLnBrk="0" hangingPunct="1">
        <a:lnSpc>
          <a:spcPct val="9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2pPr>
      <a:lvl3pPr marL="540000" indent="-180000" algn="l" defTabSz="864017" rtl="0" eaLnBrk="1" latinLnBrk="0" hangingPunct="1">
        <a:lnSpc>
          <a:spcPct val="9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3pPr>
      <a:lvl4pPr marL="720000" indent="-180000" algn="l" defTabSz="864017" rtl="0" eaLnBrk="1" latinLnBrk="0" hangingPunct="1">
        <a:lnSpc>
          <a:spcPct val="9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4pPr>
      <a:lvl5pPr marL="900000" indent="-180000" algn="l" defTabSz="864017" rtl="0" eaLnBrk="1" latinLnBrk="0" hangingPunct="1">
        <a:lnSpc>
          <a:spcPct val="9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47">
          <p15:clr>
            <a:srgbClr val="F26B43"/>
          </p15:clr>
        </p15:guide>
        <p15:guide id="2" pos="499">
          <p15:clr>
            <a:srgbClr val="F26B43"/>
          </p15:clr>
        </p15:guide>
        <p15:guide id="3" pos="6781">
          <p15:clr>
            <a:srgbClr val="F26B43"/>
          </p15:clr>
        </p15:guide>
        <p15:guide id="4" orient="horz" pos="3583">
          <p15:clr>
            <a:srgbClr val="F26B43"/>
          </p15:clr>
        </p15:guide>
        <p15:guide id="5" orient="horz" pos="335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656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520311" cy="6480175"/>
          </a:xfrm>
          <a:prstGeom prst="rect">
            <a:avLst/>
          </a:prstGeom>
        </p:spPr>
      </p:pic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FADD5F7-692F-42ED-8AB2-94A8E2077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8000" y="6036329"/>
            <a:ext cx="1162596" cy="3450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0179903-3E5C-45D9-95AB-57A8CC6BE70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45089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</p:sldLayoutIdLst>
  <p:hf sldNum="0" hdr="0" dt="0"/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864017" rtl="0" eaLnBrk="1" latinLnBrk="0" hangingPunct="1">
        <a:lnSpc>
          <a:spcPct val="90000"/>
        </a:lnSpc>
        <a:spcBef>
          <a:spcPts val="0"/>
        </a:spcBef>
        <a:spcAft>
          <a:spcPts val="1417"/>
        </a:spcAft>
        <a:buFont typeface="Symbol" panose="05050102010706020507" pitchFamily="18" charset="2"/>
        <a:buChar char=""/>
        <a:defRPr sz="1600" kern="1200">
          <a:solidFill>
            <a:schemeClr val="bg1"/>
          </a:solidFill>
          <a:latin typeface="+mn-lt"/>
          <a:ea typeface="+mn-ea"/>
          <a:cs typeface="+mn-cs"/>
        </a:defRPr>
      </a:lvl1pPr>
      <a:lvl2pPr marL="360000" indent="-180000" algn="l" defTabSz="864017" rtl="0" eaLnBrk="1" latinLnBrk="0" hangingPunct="1">
        <a:lnSpc>
          <a:spcPct val="9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chemeClr val="bg1"/>
          </a:solidFill>
          <a:latin typeface="+mn-lt"/>
          <a:ea typeface="+mn-ea"/>
          <a:cs typeface="+mn-cs"/>
        </a:defRPr>
      </a:lvl2pPr>
      <a:lvl3pPr marL="540000" indent="-180000" algn="l" defTabSz="864017" rtl="0" eaLnBrk="1" latinLnBrk="0" hangingPunct="1">
        <a:lnSpc>
          <a:spcPct val="9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720000" indent="-180000" algn="l" defTabSz="864017" rtl="0" eaLnBrk="1" latinLnBrk="0" hangingPunct="1">
        <a:lnSpc>
          <a:spcPct val="9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900000" indent="-180000" algn="l" defTabSz="864017" rtl="0" eaLnBrk="1" latinLnBrk="0" hangingPunct="1">
        <a:lnSpc>
          <a:spcPct val="9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47">
          <p15:clr>
            <a:srgbClr val="F26B43"/>
          </p15:clr>
        </p15:guide>
        <p15:guide id="2" pos="499">
          <p15:clr>
            <a:srgbClr val="F26B43"/>
          </p15:clr>
        </p15:guide>
        <p15:guide id="3" pos="6781">
          <p15:clr>
            <a:srgbClr val="F26B43"/>
          </p15:clr>
        </p15:guide>
        <p15:guide id="4" orient="horz" pos="3583">
          <p15:clr>
            <a:srgbClr val="F26B43"/>
          </p15:clr>
        </p15:guide>
        <p15:guide id="5" orient="horz" pos="3356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1E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520311" cy="6480175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E91E3F2-A4CD-4156-BB2E-AA623406F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033" y="577016"/>
            <a:ext cx="9972805" cy="125253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1192028-15AC-4E72-916A-A3CF610FC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2033" y="2926079"/>
            <a:ext cx="9972805" cy="24015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FADD5F7-692F-42ED-8AB2-94A8E2077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8000" y="6036329"/>
            <a:ext cx="1162596" cy="3450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0179903-3E5C-45D9-95AB-57A8CC6BE70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92127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52" r:id="rId3"/>
    <p:sldLayoutId id="2147483736" r:id="rId4"/>
    <p:sldLayoutId id="2147483737" r:id="rId5"/>
  </p:sldLayoutIdLst>
  <p:hf sldNum="0" hdr="0" dt="0"/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rgbClr val="565656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1417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1pPr>
      <a:lvl2pPr marL="36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2pPr>
      <a:lvl3pPr marL="54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3pPr>
      <a:lvl4pPr marL="72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4pPr>
      <a:lvl5pPr marL="90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47">
          <p15:clr>
            <a:srgbClr val="F26B43"/>
          </p15:clr>
        </p15:guide>
        <p15:guide id="2" pos="499">
          <p15:clr>
            <a:srgbClr val="F26B43"/>
          </p15:clr>
        </p15:guide>
        <p15:guide id="3" pos="6781">
          <p15:clr>
            <a:srgbClr val="F26B43"/>
          </p15:clr>
        </p15:guide>
        <p15:guide id="4" orient="horz" pos="3583">
          <p15:clr>
            <a:srgbClr val="F26B43"/>
          </p15:clr>
        </p15:guide>
        <p15:guide id="5" orient="horz" pos="3356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1E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" y="0"/>
            <a:ext cx="11520311" cy="6480175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E91E3F2-A4CD-4156-BB2E-AA623406F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033" y="577016"/>
            <a:ext cx="9972805" cy="125253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1192028-15AC-4E72-916A-A3CF610FC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2033" y="2926079"/>
            <a:ext cx="9972805" cy="24015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FADD5F7-692F-42ED-8AB2-94A8E2077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8000" y="6036329"/>
            <a:ext cx="1162596" cy="3450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0179903-3E5C-45D9-95AB-57A8CC6BE70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5788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</p:sldLayoutIdLst>
  <p:hf sldNum="0" hdr="0" dt="0"/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rgbClr val="565656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1417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1pPr>
      <a:lvl2pPr marL="36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2pPr>
      <a:lvl3pPr marL="54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3pPr>
      <a:lvl4pPr marL="72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4pPr>
      <a:lvl5pPr marL="90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47">
          <p15:clr>
            <a:srgbClr val="F26B43"/>
          </p15:clr>
        </p15:guide>
        <p15:guide id="2" pos="499">
          <p15:clr>
            <a:srgbClr val="F26B43"/>
          </p15:clr>
        </p15:guide>
        <p15:guide id="3" pos="6781">
          <p15:clr>
            <a:srgbClr val="F26B43"/>
          </p15:clr>
        </p15:guide>
        <p15:guide id="4" orient="horz" pos="3583">
          <p15:clr>
            <a:srgbClr val="F26B43"/>
          </p15:clr>
        </p15:guide>
        <p15:guide id="5" orient="horz" pos="3356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520311" cy="6480175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E91E3F2-A4CD-4156-BB2E-AA623406F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033" y="577016"/>
            <a:ext cx="9972805" cy="125253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1192028-15AC-4E72-916A-A3CF610FC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2033" y="2926079"/>
            <a:ext cx="9972805" cy="24015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FADD5F7-692F-42ED-8AB2-94A8E2077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8000" y="6036329"/>
            <a:ext cx="1162596" cy="3450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0179903-3E5C-45D9-95AB-57A8CC6BE70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9595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</p:sldLayoutIdLst>
  <p:hf sldNum="0" hdr="0" dt="0"/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rgbClr val="565656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1417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1pPr>
      <a:lvl2pPr marL="36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2pPr>
      <a:lvl3pPr marL="54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3pPr>
      <a:lvl4pPr marL="72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4pPr>
      <a:lvl5pPr marL="90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47">
          <p15:clr>
            <a:srgbClr val="F26B43"/>
          </p15:clr>
        </p15:guide>
        <p15:guide id="2" pos="499">
          <p15:clr>
            <a:srgbClr val="F26B43"/>
          </p15:clr>
        </p15:guide>
        <p15:guide id="3" pos="6781">
          <p15:clr>
            <a:srgbClr val="F26B43"/>
          </p15:clr>
        </p15:guide>
        <p15:guide id="4" orient="horz" pos="3583">
          <p15:clr>
            <a:srgbClr val="F26B43"/>
          </p15:clr>
        </p15:guide>
        <p15:guide id="5" orient="horz" pos="3356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" y="0"/>
            <a:ext cx="11520311" cy="6480175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E91E3F2-A4CD-4156-BB2E-AA623406F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033" y="577016"/>
            <a:ext cx="9972805" cy="125253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1192028-15AC-4E72-916A-A3CF610FC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2033" y="2926079"/>
            <a:ext cx="9972805" cy="24015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FADD5F7-692F-42ED-8AB2-94A8E2077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8000" y="6036329"/>
            <a:ext cx="1162596" cy="3450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0179903-3E5C-45D9-95AB-57A8CC6BE70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85562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</p:sldLayoutIdLst>
  <p:hf sldNum="0" hdr="0" dt="0"/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rgbClr val="565656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1417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1pPr>
      <a:lvl2pPr marL="36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2pPr>
      <a:lvl3pPr marL="54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3pPr>
      <a:lvl4pPr marL="72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4pPr>
      <a:lvl5pPr marL="90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47">
          <p15:clr>
            <a:srgbClr val="F26B43"/>
          </p15:clr>
        </p15:guide>
        <p15:guide id="2" pos="499">
          <p15:clr>
            <a:srgbClr val="F26B43"/>
          </p15:clr>
        </p15:guide>
        <p15:guide id="3" pos="6781">
          <p15:clr>
            <a:srgbClr val="F26B43"/>
          </p15:clr>
        </p15:guide>
        <p15:guide id="4" orient="horz" pos="3583">
          <p15:clr>
            <a:srgbClr val="F26B43"/>
          </p15:clr>
        </p15:guide>
        <p15:guide id="5" orient="horz" pos="3356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520311" cy="6480175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E91E3F2-A4CD-4156-BB2E-AA623406F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033" y="577016"/>
            <a:ext cx="9972805" cy="125253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1192028-15AC-4E72-916A-A3CF610FC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2033" y="2926079"/>
            <a:ext cx="9972805" cy="24015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FADD5F7-692F-42ED-8AB2-94A8E2077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8000" y="6036329"/>
            <a:ext cx="1162596" cy="3450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0179903-3E5C-45D9-95AB-57A8CC6BE70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3232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</p:sldLayoutIdLst>
  <p:hf sldNum="0" hdr="0" dt="0"/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rgbClr val="565656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1417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1pPr>
      <a:lvl2pPr marL="36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2pPr>
      <a:lvl3pPr marL="54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3pPr>
      <a:lvl4pPr marL="72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4pPr>
      <a:lvl5pPr marL="900000" indent="-180000" algn="l" defTabSz="864017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Font typeface="Symbol" panose="05050102010706020507" pitchFamily="18" charset="2"/>
        <a:buChar char=""/>
        <a:defRPr sz="1600" kern="1200">
          <a:solidFill>
            <a:srgbClr val="565656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47">
          <p15:clr>
            <a:srgbClr val="F26B43"/>
          </p15:clr>
        </p15:guide>
        <p15:guide id="2" pos="499">
          <p15:clr>
            <a:srgbClr val="F26B43"/>
          </p15:clr>
        </p15:guide>
        <p15:guide id="3" pos="6781">
          <p15:clr>
            <a:srgbClr val="F26B43"/>
          </p15:clr>
        </p15:guide>
        <p15:guide id="4" orient="horz" pos="3583">
          <p15:clr>
            <a:srgbClr val="F26B43"/>
          </p15:clr>
        </p15:guide>
        <p15:guide id="5" orient="horz" pos="335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Trafikplan Holstebro</a:t>
            </a:r>
          </a:p>
        </p:txBody>
      </p:sp>
      <p:sp>
        <p:nvSpPr>
          <p:cNvPr id="12" name="Undertitel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Faglig Forum </a:t>
            </a:r>
          </a:p>
        </p:txBody>
      </p:sp>
      <p:sp>
        <p:nvSpPr>
          <p:cNvPr id="13" name="Pladsholder til tekst 1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4295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D63ED462-92D7-4BAB-A409-8E6B23169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Lokal og regionale ruter Holstebro Kommune</a:t>
            </a:r>
          </a:p>
        </p:txBody>
      </p:sp>
      <p:pic>
        <p:nvPicPr>
          <p:cNvPr id="1028" name="Billede 2">
            <a:extLst>
              <a:ext uri="{FF2B5EF4-FFF2-40B4-BE49-F238E27FC236}">
                <a16:creationId xmlns:a16="http://schemas.microsoft.com/office/drawing/2014/main" id="{E02A0B1E-E549-45A8-83FD-B87DF302A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140" y="1902142"/>
            <a:ext cx="5341619" cy="326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4532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07CC52FE-916F-424A-9F4B-F56D7858F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Holstebro bybusser</a:t>
            </a:r>
          </a:p>
        </p:txBody>
      </p:sp>
      <p:pic>
        <p:nvPicPr>
          <p:cNvPr id="2050" name="Billede 2">
            <a:extLst>
              <a:ext uri="{FF2B5EF4-FFF2-40B4-BE49-F238E27FC236}">
                <a16:creationId xmlns:a16="http://schemas.microsoft.com/office/drawing/2014/main" id="{9A347FC1-0682-4B98-A043-D28632E28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740" y="1429703"/>
            <a:ext cx="6217920" cy="4209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5420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EDE0F13E-B84E-4BDE-83AE-8CC6BE1999C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/>
              <a:t>2014</a:t>
            </a:r>
          </a:p>
          <a:p>
            <a:r>
              <a:rPr lang="da-DK" dirty="0"/>
              <a:t>Alle busserne skulle køre på certificeret biogas. Holstebro Kommune lejer anlæg og betaler gassen.</a:t>
            </a:r>
          </a:p>
          <a:p>
            <a:r>
              <a:rPr lang="da-DK" dirty="0"/>
              <a:t>9 linjer sættes i drift</a:t>
            </a:r>
          </a:p>
          <a:p>
            <a:r>
              <a:rPr lang="da-DK" dirty="0"/>
              <a:t>2016 – 2021</a:t>
            </a:r>
          </a:p>
          <a:p>
            <a:r>
              <a:rPr lang="da-DK" dirty="0"/>
              <a:t>Der reduceres løbende i bybusdriften </a:t>
            </a:r>
            <a:r>
              <a:rPr lang="da-DK" dirty="0" err="1"/>
              <a:t>p.g.a</a:t>
            </a:r>
            <a:r>
              <a:rPr lang="da-DK" dirty="0"/>
              <a:t> besparelser og svigtende passagerer</a:t>
            </a:r>
          </a:p>
          <a:p>
            <a:r>
              <a:rPr lang="da-DK" dirty="0"/>
              <a:t>Antallet af linjer opretholdes, men der ændres linjeføring og numre.</a:t>
            </a:r>
          </a:p>
          <a:p>
            <a:r>
              <a:rPr lang="da-DK" dirty="0"/>
              <a:t>	</a:t>
            </a:r>
          </a:p>
          <a:p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FB7908E-50CF-423B-9555-F32E6E2278C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a-DK" dirty="0"/>
              <a:t>2021/2022</a:t>
            </a:r>
          </a:p>
          <a:p>
            <a:r>
              <a:rPr lang="da-DK" dirty="0"/>
              <a:t>Bybus kontrakten forlænges til sommeren 2024. I perioden fra sommeren 2022 til ultimo 2023, prøves nye betjeningsområder af.</a:t>
            </a:r>
          </a:p>
          <a:p>
            <a:r>
              <a:rPr lang="da-DK" dirty="0"/>
              <a:t>1 lokalrute nedlægges og 1 lægges ind under bybusserne til drift i deres kontrakt. </a:t>
            </a:r>
          </a:p>
          <a:p>
            <a:r>
              <a:rPr lang="da-DK" dirty="0"/>
              <a:t>Alle bybusserne køre fortsat på biogas.</a:t>
            </a:r>
          </a:p>
          <a:p>
            <a:pPr marL="285750" indent="-285750">
              <a:buFontTx/>
              <a:buChar char="-"/>
            </a:pPr>
            <a:r>
              <a:rPr lang="da-DK" dirty="0"/>
              <a:t>9 linjer + 1 lokalrute</a:t>
            </a:r>
          </a:p>
          <a:p>
            <a:pPr marL="285750" indent="-285750">
              <a:buFontTx/>
              <a:buChar char="-"/>
            </a:pPr>
            <a:r>
              <a:rPr lang="da-DK" dirty="0"/>
              <a:t>1 af linjerne køre videre på del af tidligere regional Rute 23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6D9AE13-6A70-47D7-B8AE-AE2B16BF3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Holstebro – bybusser</a:t>
            </a:r>
          </a:p>
        </p:txBody>
      </p:sp>
    </p:spTree>
    <p:extLst>
      <p:ext uri="{BB962C8B-B14F-4D97-AF65-F5344CB8AC3E}">
        <p14:creationId xmlns:p14="http://schemas.microsoft.com/office/powerpoint/2010/main" val="3130249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indhold 6"/>
          <p:cNvSpPr>
            <a:spLocks noGrp="1"/>
          </p:cNvSpPr>
          <p:nvPr>
            <p:ph sz="half" idx="2"/>
          </p:nvPr>
        </p:nvSpPr>
        <p:spPr>
          <a:xfrm>
            <a:off x="793534" y="1829551"/>
            <a:ext cx="9971303" cy="3498100"/>
          </a:xfrm>
        </p:spPr>
        <p:txBody>
          <a:bodyPr>
            <a:normAutofit fontScale="77500" lnSpcReduction="20000"/>
          </a:bodyPr>
          <a:lstStyle/>
          <a:p>
            <a:r>
              <a:rPr lang="da-DK" dirty="0"/>
              <a:t>Mål : Reduceres i antal busser men stadig opretholde god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Understøtte de største passagerstrømme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Sikre gode driftsdøgn på de store linjer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Sikre god weekend betjening på de store linjer</a:t>
            </a:r>
          </a:p>
          <a:p>
            <a:r>
              <a:rPr lang="da-DK" dirty="0"/>
              <a:t>Hvad skulle der til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3 udvalgsmøder for bybusser samt ét for lokalruter 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da-DK" dirty="0"/>
              <a:t>Økonomi og valg af drivmidler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da-DK" dirty="0"/>
              <a:t>Område dækning og/eller flade dækning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da-DK" dirty="0"/>
              <a:t>Harmonisering af Flextrafikken og hvilke muligheder dette giver</a:t>
            </a:r>
          </a:p>
          <a:p>
            <a:pPr lvl="1" indent="0">
              <a:buNone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4 – 5 møder med MT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Processen</a:t>
            </a:r>
          </a:p>
        </p:txBody>
      </p:sp>
    </p:spTree>
    <p:extLst>
      <p:ext uri="{BB962C8B-B14F-4D97-AF65-F5344CB8AC3E}">
        <p14:creationId xmlns:p14="http://schemas.microsoft.com/office/powerpoint/2010/main" val="856713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FB71D025-FB54-4CC7-9BC5-BCD55B7DFC8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b="1" dirty="0"/>
              <a:t>Bybusser:</a:t>
            </a:r>
          </a:p>
          <a:p>
            <a:r>
              <a:rPr lang="da-DK" dirty="0"/>
              <a:t>4 hovedlinjer m/alm busser</a:t>
            </a:r>
          </a:p>
          <a:p>
            <a:r>
              <a:rPr lang="da-DK" dirty="0"/>
              <a:t>1 service-bus som skal dække 3-4 områder med 2 timers drift. Skal være mini bus.</a:t>
            </a:r>
          </a:p>
          <a:p>
            <a:r>
              <a:rPr lang="da-DK" dirty="0"/>
              <a:t>Flextur til skifte- og servicesteder.</a:t>
            </a:r>
          </a:p>
          <a:p>
            <a:r>
              <a:rPr lang="da-DK" dirty="0"/>
              <a:t>Gas/el eller brint</a:t>
            </a:r>
          </a:p>
          <a:p>
            <a:r>
              <a:rPr lang="da-DK" b="1" dirty="0"/>
              <a:t>Lokalruter:</a:t>
            </a:r>
          </a:p>
          <a:p>
            <a:r>
              <a:rPr lang="da-DK" dirty="0"/>
              <a:t>2 ruter m/alm busser</a:t>
            </a:r>
          </a:p>
          <a:p>
            <a:r>
              <a:rPr lang="da-DK" dirty="0"/>
              <a:t>Gas/el eller brint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B364089-ED7D-415B-9944-CBB1C0347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86939" y="1979613"/>
            <a:ext cx="5177898" cy="3348037"/>
          </a:xfrm>
        </p:spPr>
        <p:txBody>
          <a:bodyPr>
            <a:normAutofit lnSpcReduction="10000"/>
          </a:bodyPr>
          <a:lstStyle/>
          <a:p>
            <a:r>
              <a:rPr lang="da-DK" dirty="0"/>
              <a:t>Ramme for bybusser som 2022 – ca. 13. </a:t>
            </a:r>
            <a:r>
              <a:rPr lang="da-DK" dirty="0" err="1"/>
              <a:t>mio</a:t>
            </a:r>
            <a:r>
              <a:rPr lang="da-DK" dirty="0"/>
              <a:t> kr.</a:t>
            </a:r>
          </a:p>
          <a:p>
            <a:r>
              <a:rPr lang="da-DK" dirty="0"/>
              <a:t>Måske udvidet driftsdøgn ?</a:t>
            </a:r>
          </a:p>
          <a:p>
            <a:r>
              <a:rPr lang="da-DK" dirty="0"/>
              <a:t>Måske udvidet weekendkørsel ?</a:t>
            </a:r>
          </a:p>
          <a:p>
            <a:r>
              <a:rPr lang="da-DK" dirty="0"/>
              <a:t>Måske gratis kørsel ?</a:t>
            </a:r>
          </a:p>
          <a:p>
            <a:endParaRPr lang="da-DK" dirty="0"/>
          </a:p>
          <a:p>
            <a:r>
              <a:rPr lang="da-DK" dirty="0"/>
              <a:t>Ramme for lokalruter som 2023 – ca. 5 mio. kr.</a:t>
            </a:r>
          </a:p>
          <a:p>
            <a:endParaRPr lang="da-DK" dirty="0"/>
          </a:p>
          <a:p>
            <a:r>
              <a:rPr lang="da-DK" dirty="0"/>
              <a:t>Slutningen på historien får vi ultimo 2022, hvor der valgt fremtidig leverandør. 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35C8B29-2E34-492B-BEE8-EC823E775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 ender vi (forhåbentligt)?</a:t>
            </a:r>
          </a:p>
        </p:txBody>
      </p:sp>
    </p:spTree>
    <p:extLst>
      <p:ext uri="{BB962C8B-B14F-4D97-AF65-F5344CB8AC3E}">
        <p14:creationId xmlns:p14="http://schemas.microsoft.com/office/powerpoint/2010/main" val="2827125442"/>
      </p:ext>
    </p:extLst>
  </p:cSld>
  <p:clrMapOvr>
    <a:masterClrMapping/>
  </p:clrMapOvr>
</p:sld>
</file>

<file path=ppt/theme/theme1.xml><?xml version="1.0" encoding="utf-8"?>
<a:theme xmlns:a="http://schemas.openxmlformats.org/drawingml/2006/main" name="Forsider">
  <a:themeElements>
    <a:clrScheme name="Holstebro">
      <a:dk1>
        <a:sysClr val="windowText" lastClr="000000"/>
      </a:dk1>
      <a:lt1>
        <a:sysClr val="window" lastClr="FFFFFF"/>
      </a:lt1>
      <a:dk2>
        <a:srgbClr val="54565B"/>
      </a:dk2>
      <a:lt2>
        <a:srgbClr val="A9AAAD"/>
      </a:lt2>
      <a:accent1>
        <a:srgbClr val="00587D"/>
      </a:accent1>
      <a:accent2>
        <a:srgbClr val="80ABBE"/>
      </a:accent2>
      <a:accent3>
        <a:srgbClr val="54565B"/>
      </a:accent3>
      <a:accent4>
        <a:srgbClr val="A9AAAD"/>
      </a:accent4>
      <a:accent5>
        <a:srgbClr val="01ADBC"/>
      </a:accent5>
      <a:accent6>
        <a:srgbClr val="80D6DD"/>
      </a:accent6>
      <a:hlink>
        <a:srgbClr val="54565B"/>
      </a:hlink>
      <a:folHlink>
        <a:srgbClr val="54565B"/>
      </a:folHlink>
    </a:clrScheme>
    <a:fontScheme name="Hartman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olstebro_PowerPoint_template_v3 [Skrivebeskyttet]" id="{4FB7F00F-E4E1-43C0-8996-83D896D28281}" vid="{511E463A-F542-4E37-BE9A-71EF86DB6213}"/>
    </a:ext>
  </a:extLst>
</a:theme>
</file>

<file path=ppt/theme/theme2.xml><?xml version="1.0" encoding="utf-8"?>
<a:theme xmlns:a="http://schemas.openxmlformats.org/drawingml/2006/main" name="Agenda">
  <a:themeElements>
    <a:clrScheme name="Holstebro">
      <a:dk1>
        <a:sysClr val="windowText" lastClr="000000"/>
      </a:dk1>
      <a:lt1>
        <a:sysClr val="window" lastClr="FFFFFF"/>
      </a:lt1>
      <a:dk2>
        <a:srgbClr val="54565B"/>
      </a:dk2>
      <a:lt2>
        <a:srgbClr val="A9AAAD"/>
      </a:lt2>
      <a:accent1>
        <a:srgbClr val="00587D"/>
      </a:accent1>
      <a:accent2>
        <a:srgbClr val="80ABBE"/>
      </a:accent2>
      <a:accent3>
        <a:srgbClr val="54565B"/>
      </a:accent3>
      <a:accent4>
        <a:srgbClr val="A9AAAD"/>
      </a:accent4>
      <a:accent5>
        <a:srgbClr val="01ADBC"/>
      </a:accent5>
      <a:accent6>
        <a:srgbClr val="80D6DD"/>
      </a:accent6>
      <a:hlink>
        <a:srgbClr val="54565B"/>
      </a:hlink>
      <a:folHlink>
        <a:srgbClr val="54565B"/>
      </a:folHlink>
    </a:clrScheme>
    <a:fontScheme name="Hartman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olstebro_PowerPoint_template_v3 [Skrivebeskyttet]" id="{4FB7F00F-E4E1-43C0-8996-83D896D28281}" vid="{388E0906-1C50-4C16-87DD-902DE82A3EC2}"/>
    </a:ext>
  </a:extLst>
</a:theme>
</file>

<file path=ppt/theme/theme3.xml><?xml version="1.0" encoding="utf-8"?>
<a:theme xmlns:a="http://schemas.openxmlformats.org/drawingml/2006/main" name="Afsnit">
  <a:themeElements>
    <a:clrScheme name="Holstebro">
      <a:dk1>
        <a:sysClr val="windowText" lastClr="000000"/>
      </a:dk1>
      <a:lt1>
        <a:sysClr val="window" lastClr="FFFFFF"/>
      </a:lt1>
      <a:dk2>
        <a:srgbClr val="54565B"/>
      </a:dk2>
      <a:lt2>
        <a:srgbClr val="A9AAAD"/>
      </a:lt2>
      <a:accent1>
        <a:srgbClr val="00587D"/>
      </a:accent1>
      <a:accent2>
        <a:srgbClr val="80ABBE"/>
      </a:accent2>
      <a:accent3>
        <a:srgbClr val="54565B"/>
      </a:accent3>
      <a:accent4>
        <a:srgbClr val="A9AAAD"/>
      </a:accent4>
      <a:accent5>
        <a:srgbClr val="01ADBC"/>
      </a:accent5>
      <a:accent6>
        <a:srgbClr val="80D6DD"/>
      </a:accent6>
      <a:hlink>
        <a:srgbClr val="54565B"/>
      </a:hlink>
      <a:folHlink>
        <a:srgbClr val="54565B"/>
      </a:folHlink>
    </a:clrScheme>
    <a:fontScheme name="Hartman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olstebro_PowerPoint_template_v3 [Skrivebeskyttet]" id="{4FB7F00F-E4E1-43C0-8996-83D896D28281}" vid="{FB65507B-645C-4249-AAEA-D5C0D3AD1C80}"/>
    </a:ext>
  </a:extLst>
</a:theme>
</file>

<file path=ppt/theme/theme4.xml><?xml version="1.0" encoding="utf-8"?>
<a:theme xmlns:a="http://schemas.openxmlformats.org/drawingml/2006/main" name="Slides Lyseblå">
  <a:themeElements>
    <a:clrScheme name="Holstebro">
      <a:dk1>
        <a:sysClr val="windowText" lastClr="000000"/>
      </a:dk1>
      <a:lt1>
        <a:sysClr val="window" lastClr="FFFFFF"/>
      </a:lt1>
      <a:dk2>
        <a:srgbClr val="54565B"/>
      </a:dk2>
      <a:lt2>
        <a:srgbClr val="A9AAAD"/>
      </a:lt2>
      <a:accent1>
        <a:srgbClr val="00587D"/>
      </a:accent1>
      <a:accent2>
        <a:srgbClr val="80ABBE"/>
      </a:accent2>
      <a:accent3>
        <a:srgbClr val="54565B"/>
      </a:accent3>
      <a:accent4>
        <a:srgbClr val="A9AAAD"/>
      </a:accent4>
      <a:accent5>
        <a:srgbClr val="01ADBC"/>
      </a:accent5>
      <a:accent6>
        <a:srgbClr val="80D6DD"/>
      </a:accent6>
      <a:hlink>
        <a:srgbClr val="54565B"/>
      </a:hlink>
      <a:folHlink>
        <a:srgbClr val="54565B"/>
      </a:folHlink>
    </a:clrScheme>
    <a:fontScheme name="Hartman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olstebro_PowerPoint_template_v3 [Skrivebeskyttet]" id="{4FB7F00F-E4E1-43C0-8996-83D896D28281}" vid="{20116C2B-14C4-4A55-BAE5-5281D524A3B7}"/>
    </a:ext>
  </a:extLst>
</a:theme>
</file>

<file path=ppt/theme/theme5.xml><?xml version="1.0" encoding="utf-8"?>
<a:theme xmlns:a="http://schemas.openxmlformats.org/drawingml/2006/main" name="Slides Lyseblå vandmærke">
  <a:themeElements>
    <a:clrScheme name="Holstebro">
      <a:dk1>
        <a:sysClr val="windowText" lastClr="000000"/>
      </a:dk1>
      <a:lt1>
        <a:sysClr val="window" lastClr="FFFFFF"/>
      </a:lt1>
      <a:dk2>
        <a:srgbClr val="54565B"/>
      </a:dk2>
      <a:lt2>
        <a:srgbClr val="A9AAAD"/>
      </a:lt2>
      <a:accent1>
        <a:srgbClr val="00587D"/>
      </a:accent1>
      <a:accent2>
        <a:srgbClr val="80ABBE"/>
      </a:accent2>
      <a:accent3>
        <a:srgbClr val="54565B"/>
      </a:accent3>
      <a:accent4>
        <a:srgbClr val="A9AAAD"/>
      </a:accent4>
      <a:accent5>
        <a:srgbClr val="01ADBC"/>
      </a:accent5>
      <a:accent6>
        <a:srgbClr val="80D6DD"/>
      </a:accent6>
      <a:hlink>
        <a:srgbClr val="54565B"/>
      </a:hlink>
      <a:folHlink>
        <a:srgbClr val="54565B"/>
      </a:folHlink>
    </a:clrScheme>
    <a:fontScheme name="Hartman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olstebro_PowerPoint_template_v3 [Skrivebeskyttet]" id="{4FB7F00F-E4E1-43C0-8996-83D896D28281}" vid="{390968E0-D8AC-41BF-9018-D08B5D2928BE}"/>
    </a:ext>
  </a:extLst>
</a:theme>
</file>

<file path=ppt/theme/theme6.xml><?xml version="1.0" encoding="utf-8"?>
<a:theme xmlns:a="http://schemas.openxmlformats.org/drawingml/2006/main" name="Slides Lysegrå">
  <a:themeElements>
    <a:clrScheme name="Holstebro">
      <a:dk1>
        <a:sysClr val="windowText" lastClr="000000"/>
      </a:dk1>
      <a:lt1>
        <a:sysClr val="window" lastClr="FFFFFF"/>
      </a:lt1>
      <a:dk2>
        <a:srgbClr val="54565B"/>
      </a:dk2>
      <a:lt2>
        <a:srgbClr val="A9AAAD"/>
      </a:lt2>
      <a:accent1>
        <a:srgbClr val="00587D"/>
      </a:accent1>
      <a:accent2>
        <a:srgbClr val="80ABBE"/>
      </a:accent2>
      <a:accent3>
        <a:srgbClr val="54565B"/>
      </a:accent3>
      <a:accent4>
        <a:srgbClr val="A9AAAD"/>
      </a:accent4>
      <a:accent5>
        <a:srgbClr val="01ADBC"/>
      </a:accent5>
      <a:accent6>
        <a:srgbClr val="80D6DD"/>
      </a:accent6>
      <a:hlink>
        <a:srgbClr val="54565B"/>
      </a:hlink>
      <a:folHlink>
        <a:srgbClr val="54565B"/>
      </a:folHlink>
    </a:clrScheme>
    <a:fontScheme name="Hartman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olstebro_PowerPoint_template_v3 [Skrivebeskyttet]" id="{4FB7F00F-E4E1-43C0-8996-83D896D28281}" vid="{70E7D303-6B45-4469-8F24-7541DC52FF2B}"/>
    </a:ext>
  </a:extLst>
</a:theme>
</file>

<file path=ppt/theme/theme7.xml><?xml version="1.0" encoding="utf-8"?>
<a:theme xmlns:a="http://schemas.openxmlformats.org/drawingml/2006/main" name="Slides Lysegrå vandmærke">
  <a:themeElements>
    <a:clrScheme name="Holstebro">
      <a:dk1>
        <a:sysClr val="windowText" lastClr="000000"/>
      </a:dk1>
      <a:lt1>
        <a:sysClr val="window" lastClr="FFFFFF"/>
      </a:lt1>
      <a:dk2>
        <a:srgbClr val="54565B"/>
      </a:dk2>
      <a:lt2>
        <a:srgbClr val="A9AAAD"/>
      </a:lt2>
      <a:accent1>
        <a:srgbClr val="00587D"/>
      </a:accent1>
      <a:accent2>
        <a:srgbClr val="80ABBE"/>
      </a:accent2>
      <a:accent3>
        <a:srgbClr val="54565B"/>
      </a:accent3>
      <a:accent4>
        <a:srgbClr val="A9AAAD"/>
      </a:accent4>
      <a:accent5>
        <a:srgbClr val="01ADBC"/>
      </a:accent5>
      <a:accent6>
        <a:srgbClr val="80D6DD"/>
      </a:accent6>
      <a:hlink>
        <a:srgbClr val="54565B"/>
      </a:hlink>
      <a:folHlink>
        <a:srgbClr val="54565B"/>
      </a:folHlink>
    </a:clrScheme>
    <a:fontScheme name="Hartman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olstebro_PowerPoint_template_v3 [Skrivebeskyttet]" id="{4FB7F00F-E4E1-43C0-8996-83D896D28281}" vid="{3309D313-FC11-4E94-B328-CB82646217A0}"/>
    </a:ext>
  </a:extLst>
</a:theme>
</file>

<file path=ppt/theme/theme8.xml><?xml version="1.0" encoding="utf-8"?>
<a:theme xmlns:a="http://schemas.openxmlformats.org/drawingml/2006/main" name="Slides Hvide">
  <a:themeElements>
    <a:clrScheme name="Holstebro">
      <a:dk1>
        <a:sysClr val="windowText" lastClr="000000"/>
      </a:dk1>
      <a:lt1>
        <a:sysClr val="window" lastClr="FFFFFF"/>
      </a:lt1>
      <a:dk2>
        <a:srgbClr val="54565B"/>
      </a:dk2>
      <a:lt2>
        <a:srgbClr val="A9AAAD"/>
      </a:lt2>
      <a:accent1>
        <a:srgbClr val="00587D"/>
      </a:accent1>
      <a:accent2>
        <a:srgbClr val="80ABBE"/>
      </a:accent2>
      <a:accent3>
        <a:srgbClr val="54565B"/>
      </a:accent3>
      <a:accent4>
        <a:srgbClr val="A9AAAD"/>
      </a:accent4>
      <a:accent5>
        <a:srgbClr val="01ADBC"/>
      </a:accent5>
      <a:accent6>
        <a:srgbClr val="80D6DD"/>
      </a:accent6>
      <a:hlink>
        <a:srgbClr val="54565B"/>
      </a:hlink>
      <a:folHlink>
        <a:srgbClr val="54565B"/>
      </a:folHlink>
    </a:clrScheme>
    <a:fontScheme name="Hartman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olstebro_PowerPoint_template_v3 [Skrivebeskyttet]" id="{4FB7F00F-E4E1-43C0-8996-83D896D28281}" vid="{AEAF59F4-403D-48DE-8310-DFE60307FC3D}"/>
    </a:ext>
  </a:extLst>
</a:theme>
</file>

<file path=ppt/theme/theme9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288</TotalTime>
  <Words>305</Words>
  <Application>Microsoft Office PowerPoint</Application>
  <PresentationFormat>Brugerdefineret</PresentationFormat>
  <Paragraphs>47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8</vt:i4>
      </vt:variant>
      <vt:variant>
        <vt:lpstr>Slidetitler</vt:lpstr>
      </vt:variant>
      <vt:variant>
        <vt:i4>6</vt:i4>
      </vt:variant>
    </vt:vector>
  </HeadingPairs>
  <TitlesOfParts>
    <vt:vector size="18" baseType="lpstr">
      <vt:lpstr>Arial</vt:lpstr>
      <vt:lpstr>Calibri</vt:lpstr>
      <vt:lpstr>Symbol</vt:lpstr>
      <vt:lpstr>Verdana</vt:lpstr>
      <vt:lpstr>Forsider</vt:lpstr>
      <vt:lpstr>Agenda</vt:lpstr>
      <vt:lpstr>Afsnit</vt:lpstr>
      <vt:lpstr>Slides Lyseblå</vt:lpstr>
      <vt:lpstr>Slides Lyseblå vandmærke</vt:lpstr>
      <vt:lpstr>Slides Lysegrå</vt:lpstr>
      <vt:lpstr>Slides Lysegrå vandmærke</vt:lpstr>
      <vt:lpstr>Slides Hvide</vt:lpstr>
      <vt:lpstr>Trafikplan Holstebro</vt:lpstr>
      <vt:lpstr>Lokal og regionale ruter Holstebro Kommune</vt:lpstr>
      <vt:lpstr>Holstebro bybusser</vt:lpstr>
      <vt:lpstr>Holstebro – bybusser</vt:lpstr>
      <vt:lpstr>Processen</vt:lpstr>
      <vt:lpstr>Hvor ender vi (forhåbentligt)?</vt:lpstr>
    </vt:vector>
  </TitlesOfParts>
  <Manager/>
  <Company>Holstebro Kommune</Company>
  <LinksUpToDate>false</LinksUpToDate>
  <SharedDoc>false</SharedDoc>
  <HyperlinkBase>clienti.dk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Trafikplan Holstebro</dc:title>
  <dc:subject>Holstebro Kommune PowerPoint-skabeloner</dc:subject>
  <dc:creator>Lena Husted (Holstebro Kommune)</dc:creator>
  <cp:keywords/>
  <dc:description/>
  <cp:lastModifiedBy>Lena Husted (Holstebro Kommune)</cp:lastModifiedBy>
  <cp:revision>15</cp:revision>
  <cp:lastPrinted>2022-10-11T11:09:34Z</cp:lastPrinted>
  <dcterms:created xsi:type="dcterms:W3CDTF">2022-10-10T11:17:41Z</dcterms:created>
  <dcterms:modified xsi:type="dcterms:W3CDTF">2022-10-12T11:19:30Z</dcterms:modified>
  <cp:category/>
</cp:coreProperties>
</file>