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  <p:sldMasterId id="2147483748" r:id="rId3"/>
    <p:sldMasterId id="2147483726" r:id="rId4"/>
    <p:sldMasterId id="2147483753" r:id="rId5"/>
    <p:sldMasterId id="2147483759" r:id="rId6"/>
    <p:sldMasterId id="2147483765" r:id="rId7"/>
    <p:sldMasterId id="2147483771" r:id="rId8"/>
  </p:sldMasterIdLst>
  <p:notesMasterIdLst>
    <p:notesMasterId r:id="rId15"/>
  </p:notesMasterIdLst>
  <p:sldIdLst>
    <p:sldId id="257" r:id="rId9"/>
    <p:sldId id="263" r:id="rId10"/>
    <p:sldId id="264" r:id="rId11"/>
    <p:sldId id="261" r:id="rId12"/>
    <p:sldId id="260" r:id="rId13"/>
    <p:sldId id="262" r:id="rId14"/>
  </p:sldIdLst>
  <p:sldSz cx="11520488" cy="6480175"/>
  <p:notesSz cx="6797675" cy="9926638"/>
  <p:defaultTextStyle>
    <a:defPPr>
      <a:defRPr lang="da-DK"/>
    </a:defPPr>
    <a:lvl1pPr marL="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565656"/>
    <a:srgbClr val="00A4B7"/>
    <a:srgbClr val="015683"/>
    <a:srgbClr val="E1E9F4"/>
    <a:srgbClr val="6E9FC0"/>
    <a:srgbClr val="E6EFF0"/>
    <a:srgbClr val="D9D9D9"/>
    <a:srgbClr val="95D4DD"/>
    <a:srgbClr val="005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364"/>
  </p:normalViewPr>
  <p:slideViewPr>
    <p:cSldViewPr snapToGrid="0">
      <p:cViewPr varScale="1">
        <p:scale>
          <a:sx n="125" d="100"/>
          <a:sy n="125" d="100"/>
        </p:scale>
        <p:origin x="120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D1542-0259-4915-8673-2A2A73B77004}" type="datetimeFigureOut">
              <a:rPr lang="da-DK" smtClean="0"/>
              <a:t>12-10-2022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F7F0D-B40C-46B3-8D59-EEC68976B6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57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eblå"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4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  <p:extLst>
      <p:ext uri="{BB962C8B-B14F-4D97-AF65-F5344CB8AC3E}">
        <p14:creationId xmlns:p14="http://schemas.microsoft.com/office/powerpoint/2010/main" val="19380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int">
    <p:bg>
      <p:bgPr>
        <a:solidFill>
          <a:srgbClr val="00A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egrå"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4"/>
            <a:ext cx="9971303" cy="334803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ørkeblå"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041447F-F4F0-469E-84CF-FA5687E5E3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int">
    <p:bg>
      <p:bgPr>
        <a:solidFill>
          <a:srgbClr val="00A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AC8375A-951B-9846-BF7C-4469003A86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ørkegrå"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EAF9C95-3EF1-2E44-81D9-54211F243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4" r:id="rId2"/>
    <p:sldLayoutId id="2147483725" r:id="rId3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 userDrawn="1">
          <p15:clr>
            <a:srgbClr val="F26B43"/>
          </p15:clr>
        </p15:guide>
        <p15:guide id="2" pos="499" userDrawn="1">
          <p15:clr>
            <a:srgbClr val="F26B43"/>
          </p15:clr>
        </p15:guide>
        <p15:guide id="3" pos="6781" userDrawn="1">
          <p15:clr>
            <a:srgbClr val="F26B43"/>
          </p15:clr>
        </p15:guide>
        <p15:guide id="4" orient="horz" pos="3583" userDrawn="1">
          <p15:clr>
            <a:srgbClr val="F26B43"/>
          </p15:clr>
        </p15:guide>
        <p15:guide id="5" orient="horz" pos="33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E9F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10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25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50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12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52" r:id="rId3"/>
    <p:sldLayoutId id="2147483736" r:id="rId4"/>
    <p:sldLayoutId id="2147483737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788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595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55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23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Trafikplan Holstebro</a:t>
            </a: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Faglig Forum 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429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63ED462-92D7-4BAB-A409-8E6B2316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Lokal og regionale ruter Holstebro Kommune</a:t>
            </a:r>
          </a:p>
        </p:txBody>
      </p:sp>
      <p:pic>
        <p:nvPicPr>
          <p:cNvPr id="1028" name="Billede 2">
            <a:extLst>
              <a:ext uri="{FF2B5EF4-FFF2-40B4-BE49-F238E27FC236}">
                <a16:creationId xmlns:a16="http://schemas.microsoft.com/office/drawing/2014/main" id="{E02A0B1E-E549-45A8-83FD-B87DF302A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40" y="1902142"/>
            <a:ext cx="5341619" cy="326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53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7CC52FE-916F-424A-9F4B-F56D7858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Holstebro bybusser</a:t>
            </a:r>
          </a:p>
        </p:txBody>
      </p:sp>
      <p:pic>
        <p:nvPicPr>
          <p:cNvPr id="2050" name="Billede 2">
            <a:extLst>
              <a:ext uri="{FF2B5EF4-FFF2-40B4-BE49-F238E27FC236}">
                <a16:creationId xmlns:a16="http://schemas.microsoft.com/office/drawing/2014/main" id="{9A347FC1-0682-4B98-A043-D28632E28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40" y="1429703"/>
            <a:ext cx="6217920" cy="420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42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EDE0F13E-B84E-4BDE-83AE-8CC6BE1999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2014</a:t>
            </a:r>
          </a:p>
          <a:p>
            <a:r>
              <a:rPr lang="da-DK" dirty="0"/>
              <a:t>Alle busserne skulle køre på certificeret biogas. Holstebro Kommune lejer anlæg og betaler gassen.</a:t>
            </a:r>
          </a:p>
          <a:p>
            <a:r>
              <a:rPr lang="da-DK" dirty="0"/>
              <a:t>9 linjer sættes i drift</a:t>
            </a:r>
          </a:p>
          <a:p>
            <a:r>
              <a:rPr lang="da-DK" dirty="0"/>
              <a:t>2016 – 2021</a:t>
            </a:r>
          </a:p>
          <a:p>
            <a:r>
              <a:rPr lang="da-DK" dirty="0"/>
              <a:t>Der reduceres løbende i bybusdriften </a:t>
            </a:r>
            <a:r>
              <a:rPr lang="da-DK" dirty="0" err="1"/>
              <a:t>p.g.a</a:t>
            </a:r>
            <a:r>
              <a:rPr lang="da-DK" dirty="0"/>
              <a:t> besparelser og svigtende passagerer</a:t>
            </a:r>
          </a:p>
          <a:p>
            <a:r>
              <a:rPr lang="da-DK" dirty="0"/>
              <a:t>Antallet af linjer opretholdes, men der ændres linjeføring og numre.</a:t>
            </a:r>
          </a:p>
          <a:p>
            <a:r>
              <a:rPr lang="da-DK" dirty="0"/>
              <a:t>	</a:t>
            </a:r>
          </a:p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B7908E-50CF-423B-9555-F32E6E2278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/>
              <a:t>2021/2022</a:t>
            </a:r>
          </a:p>
          <a:p>
            <a:r>
              <a:rPr lang="da-DK" dirty="0"/>
              <a:t>Bybus kontrakten forlænges til sommeren 2024. I perioden fra sommeren 2022 til ultimo 2023, prøves nye betjeningsområder af.</a:t>
            </a:r>
          </a:p>
          <a:p>
            <a:r>
              <a:rPr lang="da-DK" dirty="0"/>
              <a:t>1 lokalrute nedlægges og 1 lægges ind under bybusserne til drift i deres kontrakt. </a:t>
            </a:r>
          </a:p>
          <a:p>
            <a:r>
              <a:rPr lang="da-DK" dirty="0"/>
              <a:t>Alle bybusserne køre fortsat på biogas.</a:t>
            </a:r>
          </a:p>
          <a:p>
            <a:pPr marL="285750" indent="-285750">
              <a:buFontTx/>
              <a:buChar char="-"/>
            </a:pPr>
            <a:r>
              <a:rPr lang="da-DK" dirty="0"/>
              <a:t>9 linjer + 1 lokalrute</a:t>
            </a:r>
          </a:p>
          <a:p>
            <a:pPr marL="285750" indent="-285750">
              <a:buFontTx/>
              <a:buChar char="-"/>
            </a:pPr>
            <a:r>
              <a:rPr lang="da-DK" dirty="0"/>
              <a:t>1 af linjerne køre videre på del af tidligere regional Rute 23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6D9AE13-6A70-47D7-B8AE-AE2B16BF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Holstebro – bybusser</a:t>
            </a:r>
          </a:p>
        </p:txBody>
      </p:sp>
    </p:spTree>
    <p:extLst>
      <p:ext uri="{BB962C8B-B14F-4D97-AF65-F5344CB8AC3E}">
        <p14:creationId xmlns:p14="http://schemas.microsoft.com/office/powerpoint/2010/main" val="313024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93534" y="1829551"/>
            <a:ext cx="9971303" cy="3498100"/>
          </a:xfrm>
        </p:spPr>
        <p:txBody>
          <a:bodyPr>
            <a:normAutofit fontScale="77500" lnSpcReduction="20000"/>
          </a:bodyPr>
          <a:lstStyle/>
          <a:p>
            <a:r>
              <a:rPr lang="da-DK" dirty="0"/>
              <a:t>Mål : Reduceres i antal busser men stadig opretholde god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Understøtte de største passagerstrømme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Sikre gode driftsdøgn på de store linjer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Sikre god weekend betjening på de store linjer</a:t>
            </a:r>
          </a:p>
          <a:p>
            <a:r>
              <a:rPr lang="da-DK" dirty="0"/>
              <a:t>Hvad skulle der til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3 udvalgsmøder for bybusser samt ét for lokalruter 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da-DK" dirty="0"/>
              <a:t>Økonomi og valg af drivmidler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da-DK" dirty="0"/>
              <a:t>Område dækning og/eller flade dækning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da-DK" dirty="0"/>
              <a:t>Harmonisering af Flextrafikken og hvilke muligheder dette giver</a:t>
            </a:r>
          </a:p>
          <a:p>
            <a:pPr lvl="1" indent="0">
              <a:buNone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4 – 5 møder med MT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Processen</a:t>
            </a:r>
          </a:p>
        </p:txBody>
      </p:sp>
    </p:spTree>
    <p:extLst>
      <p:ext uri="{BB962C8B-B14F-4D97-AF65-F5344CB8AC3E}">
        <p14:creationId xmlns:p14="http://schemas.microsoft.com/office/powerpoint/2010/main" val="85671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FB71D025-FB54-4CC7-9BC5-BCD55B7DFC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/>
              <a:t>Bybusser:</a:t>
            </a:r>
          </a:p>
          <a:p>
            <a:r>
              <a:rPr lang="da-DK" dirty="0"/>
              <a:t>4 hovedlinjer m/alm busser</a:t>
            </a:r>
          </a:p>
          <a:p>
            <a:r>
              <a:rPr lang="da-DK" dirty="0"/>
              <a:t>1 service-bus som skal dække 3-4 områder med 2 timers drift. Skal være mini bus.</a:t>
            </a:r>
          </a:p>
          <a:p>
            <a:r>
              <a:rPr lang="da-DK" dirty="0"/>
              <a:t>Flextur til skifte- og servicesteder.</a:t>
            </a:r>
          </a:p>
          <a:p>
            <a:r>
              <a:rPr lang="da-DK" dirty="0"/>
              <a:t>Gas/el eller brint</a:t>
            </a:r>
          </a:p>
          <a:p>
            <a:r>
              <a:rPr lang="da-DK" b="1" dirty="0"/>
              <a:t>Lokalruter:</a:t>
            </a:r>
          </a:p>
          <a:p>
            <a:r>
              <a:rPr lang="da-DK" dirty="0"/>
              <a:t>2 ruter m/alm busser</a:t>
            </a:r>
          </a:p>
          <a:p>
            <a:r>
              <a:rPr lang="da-DK" dirty="0"/>
              <a:t>Gas/el eller brint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364089-ED7D-415B-9944-CBB1C0347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6939" y="1979613"/>
            <a:ext cx="5177898" cy="3348037"/>
          </a:xfrm>
        </p:spPr>
        <p:txBody>
          <a:bodyPr>
            <a:normAutofit lnSpcReduction="10000"/>
          </a:bodyPr>
          <a:lstStyle/>
          <a:p>
            <a:r>
              <a:rPr lang="da-DK" dirty="0"/>
              <a:t>Ramme for bybusser som 2022 – ca. 13. </a:t>
            </a:r>
            <a:r>
              <a:rPr lang="da-DK" dirty="0" err="1"/>
              <a:t>mio</a:t>
            </a:r>
            <a:r>
              <a:rPr lang="da-DK" dirty="0"/>
              <a:t> kr.</a:t>
            </a:r>
          </a:p>
          <a:p>
            <a:r>
              <a:rPr lang="da-DK" dirty="0"/>
              <a:t>Måske udvidet driftsdøgn ?</a:t>
            </a:r>
          </a:p>
          <a:p>
            <a:r>
              <a:rPr lang="da-DK" dirty="0"/>
              <a:t>Måske udvidet weekendkørsel ?</a:t>
            </a:r>
          </a:p>
          <a:p>
            <a:r>
              <a:rPr lang="da-DK" dirty="0"/>
              <a:t>Måske gratis kørsel ?</a:t>
            </a:r>
          </a:p>
          <a:p>
            <a:endParaRPr lang="da-DK" dirty="0"/>
          </a:p>
          <a:p>
            <a:r>
              <a:rPr lang="da-DK" dirty="0"/>
              <a:t>Ramme for lokalruter som 2023 – ca. 5 mio. kr.</a:t>
            </a:r>
          </a:p>
          <a:p>
            <a:endParaRPr lang="da-DK" dirty="0"/>
          </a:p>
          <a:p>
            <a:r>
              <a:rPr lang="da-DK" dirty="0"/>
              <a:t>Slutningen på historien får vi ultimo 2022, hvor der valgt fremtidig leverandør.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35C8B29-2E34-492B-BEE8-EC823E77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ender vi (forhåbentligt)?</a:t>
            </a:r>
          </a:p>
        </p:txBody>
      </p:sp>
    </p:spTree>
    <p:extLst>
      <p:ext uri="{BB962C8B-B14F-4D97-AF65-F5344CB8AC3E}">
        <p14:creationId xmlns:p14="http://schemas.microsoft.com/office/powerpoint/2010/main" val="2827125442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511E463A-F542-4E37-BE9A-71EF86DB6213}"/>
    </a:ext>
  </a:extLst>
</a:theme>
</file>

<file path=ppt/theme/theme2.xml><?xml version="1.0" encoding="utf-8"?>
<a:theme xmlns:a="http://schemas.openxmlformats.org/drawingml/2006/main" name="Agenda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88E0906-1C50-4C16-87DD-902DE82A3EC2}"/>
    </a:ext>
  </a:extLst>
</a:theme>
</file>

<file path=ppt/theme/theme3.xml><?xml version="1.0" encoding="utf-8"?>
<a:theme xmlns:a="http://schemas.openxmlformats.org/drawingml/2006/main" name="Afsnit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FB65507B-645C-4249-AAEA-D5C0D3AD1C80}"/>
    </a:ext>
  </a:extLst>
</a:theme>
</file>

<file path=ppt/theme/theme4.xml><?xml version="1.0" encoding="utf-8"?>
<a:theme xmlns:a="http://schemas.openxmlformats.org/drawingml/2006/main" name="Slides Lyseblå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20116C2B-14C4-4A55-BAE5-5281D524A3B7}"/>
    </a:ext>
  </a:extLst>
</a:theme>
</file>

<file path=ppt/theme/theme5.xml><?xml version="1.0" encoding="utf-8"?>
<a:theme xmlns:a="http://schemas.openxmlformats.org/drawingml/2006/main" name="Slides Lyseblå vandmærk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90968E0-D8AC-41BF-9018-D08B5D2928BE}"/>
    </a:ext>
  </a:extLst>
</a:theme>
</file>

<file path=ppt/theme/theme6.xml><?xml version="1.0" encoding="utf-8"?>
<a:theme xmlns:a="http://schemas.openxmlformats.org/drawingml/2006/main" name="Slides Lysegrå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70E7D303-6B45-4469-8F24-7541DC52FF2B}"/>
    </a:ext>
  </a:extLst>
</a:theme>
</file>

<file path=ppt/theme/theme7.xml><?xml version="1.0" encoding="utf-8"?>
<a:theme xmlns:a="http://schemas.openxmlformats.org/drawingml/2006/main" name="Slides Lysegrå vandmærk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309D313-FC11-4E94-B328-CB82646217A0}"/>
    </a:ext>
  </a:extLst>
</a:theme>
</file>

<file path=ppt/theme/theme8.xml><?xml version="1.0" encoding="utf-8"?>
<a:theme xmlns:a="http://schemas.openxmlformats.org/drawingml/2006/main" name="Slides Hvid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AEAF59F4-403D-48DE-8310-DFE60307FC3D}"/>
    </a:ext>
  </a:extLst>
</a:theme>
</file>

<file path=ppt/theme/theme9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288</TotalTime>
  <Words>305</Words>
  <Application>Microsoft Office PowerPoint</Application>
  <PresentationFormat>Brugerdefineret</PresentationFormat>
  <Paragraphs>47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8</vt:i4>
      </vt:variant>
      <vt:variant>
        <vt:lpstr>Slidetitler</vt:lpstr>
      </vt:variant>
      <vt:variant>
        <vt:i4>6</vt:i4>
      </vt:variant>
    </vt:vector>
  </HeadingPairs>
  <TitlesOfParts>
    <vt:vector size="18" baseType="lpstr">
      <vt:lpstr>Arial</vt:lpstr>
      <vt:lpstr>Calibri</vt:lpstr>
      <vt:lpstr>Symbol</vt:lpstr>
      <vt:lpstr>Verdana</vt:lpstr>
      <vt:lpstr>Forsider</vt:lpstr>
      <vt:lpstr>Agenda</vt:lpstr>
      <vt:lpstr>Afsnit</vt:lpstr>
      <vt:lpstr>Slides Lyseblå</vt:lpstr>
      <vt:lpstr>Slides Lyseblå vandmærke</vt:lpstr>
      <vt:lpstr>Slides Lysegrå</vt:lpstr>
      <vt:lpstr>Slides Lysegrå vandmærke</vt:lpstr>
      <vt:lpstr>Slides Hvide</vt:lpstr>
      <vt:lpstr>Trafikplan Holstebro</vt:lpstr>
      <vt:lpstr>Lokal og regionale ruter Holstebro Kommune</vt:lpstr>
      <vt:lpstr>Holstebro bybusser</vt:lpstr>
      <vt:lpstr>Holstebro – bybusser</vt:lpstr>
      <vt:lpstr>Processen</vt:lpstr>
      <vt:lpstr>Hvor ender vi (forhåbentligt)?</vt:lpstr>
    </vt:vector>
  </TitlesOfParts>
  <Manager/>
  <Company>Holstebro Kommune</Company>
  <LinksUpToDate>false</LinksUpToDate>
  <SharedDoc>false</SharedDoc>
  <HyperlinkBase>clienti.dk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Trafikplan Holstebro</dc:title>
  <dc:subject>Holstebro Kommune PowerPoint-skabeloner</dc:subject>
  <dc:creator>Lena Husted (Holstebro Kommune)</dc:creator>
  <cp:keywords/>
  <dc:description/>
  <cp:lastModifiedBy>Lena Husted (Holstebro Kommune)</cp:lastModifiedBy>
  <cp:revision>15</cp:revision>
  <cp:lastPrinted>2022-10-11T11:09:34Z</cp:lastPrinted>
  <dcterms:created xsi:type="dcterms:W3CDTF">2022-10-10T11:17:41Z</dcterms:created>
  <dcterms:modified xsi:type="dcterms:W3CDTF">2022-10-12T11:19:30Z</dcterms:modified>
  <cp:category/>
</cp:coreProperties>
</file>