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698" r:id="rId2"/>
  </p:sldMasterIdLst>
  <p:notesMasterIdLst>
    <p:notesMasterId r:id="rId9"/>
  </p:notesMasterIdLst>
  <p:handoutMasterIdLst>
    <p:handoutMasterId r:id="rId10"/>
  </p:handoutMasterIdLst>
  <p:sldIdLst>
    <p:sldId id="265" r:id="rId3"/>
    <p:sldId id="276" r:id="rId4"/>
    <p:sldId id="274" r:id="rId5"/>
    <p:sldId id="275" r:id="rId6"/>
    <p:sldId id="266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7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00"/>
    <a:srgbClr val="1FA0E1"/>
    <a:srgbClr val="EC022E"/>
    <a:srgbClr val="E7E7E7"/>
    <a:srgbClr val="2B2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751"/>
  </p:normalViewPr>
  <p:slideViewPr>
    <p:cSldViewPr snapToGrid="0" snapToObjects="1">
      <p:cViewPr varScale="1">
        <p:scale>
          <a:sx n="116" d="100"/>
          <a:sy n="116" d="100"/>
        </p:scale>
        <p:origin x="102" y="396"/>
      </p:cViewPr>
      <p:guideLst>
        <p:guide orient="horz" pos="3793"/>
        <p:guide pos="7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17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34389-6FFA-4633-B781-D2C914B9DFE0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FF19A-7311-44E2-A8EC-C588A7CC15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1564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B2DA7-4C12-4B4E-9A7F-D700853D544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14A7-6335-254D-85F4-AA73FC56A6D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med fas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billede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 smtClean="0"/>
              <a:t>Klik på ikonet for at tilføje et billede</a:t>
            </a:r>
            <a:endParaRPr lang="da-DK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1" y="2240217"/>
            <a:ext cx="7168451" cy="960183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1" y="3044952"/>
            <a:ext cx="4807333" cy="648589"/>
          </a:xfrm>
        </p:spPr>
        <p:txBody>
          <a:bodyPr>
            <a:normAutofit/>
          </a:bodyPr>
          <a:lstStyle>
            <a:lvl1pPr marL="0" indent="0">
              <a:buNone/>
              <a:defRPr sz="3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Underoverskrift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60492" y="0"/>
            <a:ext cx="4298980" cy="243564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-2210404" y="2587103"/>
            <a:ext cx="2048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f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orside 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Juster evt. højden på underoverskriften.</a:t>
            </a:r>
          </a:p>
        </p:txBody>
      </p:sp>
      <p:pic>
        <p:nvPicPr>
          <p:cNvPr id="10" name="Picture 6"/>
          <p:cNvPicPr preferRelativeResize="0"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1" y="6289388"/>
            <a:ext cx="2448000" cy="170415"/>
          </a:xfrm>
          <a:prstGeom prst="rect">
            <a:avLst/>
          </a:prstGeom>
        </p:spPr>
      </p:pic>
      <p:sp>
        <p:nvSpPr>
          <p:cNvPr id="12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24256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742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3 kolonner med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nut 16"/>
          <p:cNvSpPr/>
          <p:nvPr userDrawn="1"/>
        </p:nvSpPr>
        <p:spPr>
          <a:xfrm>
            <a:off x="-7239906" y="-7779967"/>
            <a:ext cx="23142545" cy="23211114"/>
          </a:xfrm>
          <a:prstGeom prst="donut">
            <a:avLst/>
          </a:prstGeom>
          <a:solidFill>
            <a:srgbClr val="E7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988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/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0" y="519637"/>
            <a:ext cx="9383839" cy="1670883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1145674" y="2319834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100" baseline="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ikon her</a:t>
            </a:r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450849" y="2319834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100" baseline="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ikon her</a:t>
            </a:r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7717924" y="2319834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100" baseline="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ikon her</a:t>
            </a:r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331366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/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619744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/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2210404" y="2603257"/>
            <a:ext cx="2048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ikoner og kolonner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Indsæt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simple ikoner, som er sigende for teksten.</a:t>
            </a:r>
          </a:p>
          <a:p>
            <a:pPr algn="r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Du kan se vores ikoner i Horsens Kommunes designguide.</a:t>
            </a:r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64444" y="0"/>
            <a:ext cx="4302931" cy="2437294"/>
          </a:xfrm>
          <a:prstGeom prst="rect">
            <a:avLst/>
          </a:prstGeom>
        </p:spPr>
      </p:pic>
      <p:sp>
        <p:nvSpPr>
          <p:cNvPr id="30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Pladsholder til billede 16"/>
          <p:cNvSpPr>
            <a:spLocks noGrp="1"/>
          </p:cNvSpPr>
          <p:nvPr>
            <p:ph type="pic" sz="quarter" idx="2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7111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3 kolonner med ikoner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F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988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0" y="519637"/>
            <a:ext cx="9383839" cy="167088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1145674" y="2319834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ikon her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450849" y="2319834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ikon her</a:t>
            </a:r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7717924" y="2319834"/>
            <a:ext cx="720000" cy="720000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ikon her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331366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7619744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2210404" y="2561703"/>
            <a:ext cx="2048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ikoner og kolonner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Indsæt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simple ikoner, som er sigende for teksten.</a:t>
            </a:r>
          </a:p>
          <a:p>
            <a:pPr algn="r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Du kan se vores ikoner i Horsens Kommunes designguide.</a:t>
            </a:r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64445" y="0"/>
            <a:ext cx="4302931" cy="2439806"/>
          </a:xfrm>
          <a:prstGeom prst="rect">
            <a:avLst/>
          </a:prstGeom>
        </p:spPr>
      </p:pic>
      <p:sp>
        <p:nvSpPr>
          <p:cNvPr id="23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Pladsholder til billede 16"/>
          <p:cNvSpPr>
            <a:spLocks noGrp="1"/>
          </p:cNvSpPr>
          <p:nvPr>
            <p:ph type="pic" sz="quarter" idx="2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2215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3 kolonner med 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nut 16"/>
          <p:cNvSpPr/>
          <p:nvPr userDrawn="1"/>
        </p:nvSpPr>
        <p:spPr>
          <a:xfrm>
            <a:off x="-7239906" y="-7779967"/>
            <a:ext cx="23142545" cy="23211114"/>
          </a:xfrm>
          <a:prstGeom prst="donut">
            <a:avLst/>
          </a:prstGeom>
          <a:solidFill>
            <a:srgbClr val="E7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0" y="519637"/>
            <a:ext cx="9383839" cy="1670883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044074" y="2332534"/>
            <a:ext cx="1860050" cy="720000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 smtClean="0"/>
              <a:t>Tal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629024" y="2332534"/>
            <a:ext cx="1860050" cy="720000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 smtClean="0"/>
              <a:t>Tal</a:t>
            </a:r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988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/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331366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/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7619744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/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198" y="0"/>
            <a:ext cx="4311684" cy="2454275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-2210404" y="2561703"/>
            <a:ext cx="20488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tal og tre kolonner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</a:t>
            </a:r>
            <a:r>
              <a:rPr lang="da-DK" sz="1200" b="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Lav evt. en side for hvert punkt og skift farven på tallet for hver side.</a:t>
            </a:r>
            <a:endParaRPr lang="da-DK" sz="1200" b="1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36549" y="2332534"/>
            <a:ext cx="1860050" cy="720000"/>
          </a:xfrm>
        </p:spPr>
        <p:txBody>
          <a:bodyPr>
            <a:no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 smtClean="0"/>
              <a:t>Tal</a:t>
            </a:r>
            <a:endParaRPr lang="en-US" dirty="0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0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6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3 kolonner med tal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F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0" y="519637"/>
            <a:ext cx="9383839" cy="167088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044074" y="2332534"/>
            <a:ext cx="1860050" cy="72000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Tal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336549" y="2332534"/>
            <a:ext cx="1860050" cy="72000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Tal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616324" y="2332534"/>
            <a:ext cx="1860050" cy="72000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Tal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988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331366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7619744" y="3169148"/>
            <a:ext cx="2614612" cy="236537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199" y="0"/>
            <a:ext cx="4392441" cy="249642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-2210404" y="2561703"/>
            <a:ext cx="20488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tal og tre kolonner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</a:t>
            </a:r>
            <a:r>
              <a:rPr lang="da-DK" sz="1200" b="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Lav evt. en side for hvert punkt og skift farven på tallet for hver side.</a:t>
            </a:r>
            <a:endParaRPr lang="da-DK" sz="1200" b="1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23467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72000" y="0"/>
            <a:ext cx="6120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1" y="1353824"/>
            <a:ext cx="4500000" cy="141477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1" y="2768600"/>
            <a:ext cx="4500000" cy="2905538"/>
          </a:xfrm>
        </p:spPr>
        <p:txBody>
          <a:bodyPr numCol="1" spcCol="72000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2210404" y="2612503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tekst og stort billede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2268200" y="5263971"/>
            <a:ext cx="2278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1200" b="1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Logo:</a:t>
            </a:r>
            <a:r>
              <a:rPr lang="da-DK" altLang="da-DK" sz="1200" b="0" kern="1200" baseline="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Logo bruges ikke på denne type slide.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altLang="da-DK" sz="1200" b="0" kern="1200" baseline="0" noProof="1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kern="1200" baseline="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b="0" kern="1200" baseline="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Hvis du gerne vil bruge et logo, kan du kopiere det fra én af de skjulte sider og placere det her.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201" y="0"/>
            <a:ext cx="4392441" cy="2484064"/>
          </a:xfrm>
          <a:prstGeom prst="rect">
            <a:avLst/>
          </a:prstGeom>
        </p:spPr>
      </p:pic>
      <p:sp>
        <p:nvSpPr>
          <p:cNvPr id="20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301608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4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højrestillet billede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72000" y="0"/>
            <a:ext cx="6120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72000" cy="6858000"/>
          </a:xfrm>
          <a:prstGeom prst="rect">
            <a:avLst/>
          </a:prstGeom>
          <a:solidFill>
            <a:srgbClr val="2B2F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1" y="1353824"/>
            <a:ext cx="4500000" cy="141477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1" y="2768600"/>
            <a:ext cx="4500000" cy="2905538"/>
          </a:xfrm>
        </p:spPr>
        <p:txBody>
          <a:bodyPr numCol="1" spcCol="72000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210404" y="2612503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tekst og stort billede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86825" y="0"/>
            <a:ext cx="4446445" cy="252378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2268200" y="5263971"/>
            <a:ext cx="2278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1200" b="1" kern="120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Logo:</a:t>
            </a:r>
            <a:r>
              <a:rPr lang="da-DK" altLang="da-DK" sz="1200" b="0" kern="1200" baseline="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Logo bruges ikke på denne type slide.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altLang="da-DK" sz="1200" b="0" kern="1200" baseline="0" noProof="1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kern="1200" baseline="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b="0" kern="1200" baseline="0" noProof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Hvis du gerne vil bruge et logo, kan du kopiere det fra én af de skjulte sider og placere det her.</a:t>
            </a:r>
            <a:endParaRPr lang="en-US" sz="1200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venst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20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49139" y="1353824"/>
            <a:ext cx="4500000" cy="1414776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649139" y="2768600"/>
            <a:ext cx="4500000" cy="290553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9" name="Donut 8"/>
          <p:cNvSpPr/>
          <p:nvPr userDrawn="1"/>
        </p:nvSpPr>
        <p:spPr>
          <a:xfrm>
            <a:off x="-10655300" y="-12804434"/>
            <a:ext cx="28448000" cy="29022334"/>
          </a:xfrm>
          <a:prstGeom prst="donut">
            <a:avLst/>
          </a:prstGeom>
          <a:solidFill>
            <a:srgbClr val="E7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-2210404" y="2612503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billede og tekst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86967" y="0"/>
            <a:ext cx="4452268" cy="253627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-2210404" y="5825603"/>
            <a:ext cx="204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Sidefoden kan ikke vises på denne sidetype, da billedet altid vil placere sig oven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på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sidefoden.</a:t>
            </a: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1240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venstrestillet billede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120000" y="0"/>
            <a:ext cx="6072000" cy="6858000"/>
          </a:xfrm>
          <a:prstGeom prst="rect">
            <a:avLst/>
          </a:prstGeom>
          <a:solidFill>
            <a:srgbClr val="2B2F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20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49139" y="1353824"/>
            <a:ext cx="4500000" cy="1414776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649139" y="2768600"/>
            <a:ext cx="4500000" cy="2905538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86966" y="0"/>
            <a:ext cx="4443280" cy="2530519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-2210404" y="2612503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billede og tekst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210404" y="5825603"/>
            <a:ext cx="204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Sidefoden kan ikke vises på denne sidetype, da billedet altid vil placere sig oven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på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sidefoden.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200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987" y="3385824"/>
            <a:ext cx="7200000" cy="1143000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989" y="4528824"/>
            <a:ext cx="7199998" cy="1499802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Brødtekst (en kolonne)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72000" y="0"/>
            <a:ext cx="61200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10" name="Donut 9"/>
          <p:cNvSpPr/>
          <p:nvPr userDrawn="1"/>
        </p:nvSpPr>
        <p:spPr>
          <a:xfrm>
            <a:off x="-11785600" y="-12804434"/>
            <a:ext cx="28448000" cy="29022334"/>
          </a:xfrm>
          <a:prstGeom prst="donut">
            <a:avLst/>
          </a:prstGeom>
          <a:solidFill>
            <a:srgbClr val="E7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86967" y="0"/>
            <a:ext cx="4465123" cy="254493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-2210404" y="2612503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to billeder og tekst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Prøv at holde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linje.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5709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to billeder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2971800"/>
            <a:ext cx="12192000" cy="3886200"/>
          </a:xfrm>
          <a:prstGeom prst="rect">
            <a:avLst/>
          </a:prstGeom>
          <a:solidFill>
            <a:srgbClr val="2B2F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1200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989" y="3385824"/>
            <a:ext cx="7200000" cy="1143000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989" y="4528824"/>
            <a:ext cx="7200000" cy="1499802"/>
          </a:xfrm>
        </p:spPr>
        <p:txBody>
          <a:bodyPr numCol="1" spcCol="720000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72000" y="0"/>
            <a:ext cx="6120000" cy="2971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et </a:t>
            </a:r>
            <a:r>
              <a:rPr lang="en-US" err="1" smtClean="0"/>
              <a:t>billede</a:t>
            </a:r>
            <a:r>
              <a:rPr lang="en-US" smtClean="0"/>
              <a:t> her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86968" y="0"/>
            <a:ext cx="4465123" cy="2551499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-2210404" y="2612503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to billeder og tekst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Prøv at holde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linje.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fast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billede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 smtClean="0"/>
              <a:t>Klik på ikonet for at tilføje et billede</a:t>
            </a:r>
            <a:endParaRPr lang="da-DK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1" y="2240217"/>
            <a:ext cx="7168451" cy="960183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1" y="3044952"/>
            <a:ext cx="4836829" cy="648589"/>
          </a:xfrm>
        </p:spPr>
        <p:txBody>
          <a:bodyPr>
            <a:normAutofit/>
          </a:bodyPr>
          <a:lstStyle>
            <a:lvl1pPr marL="0" indent="0">
              <a:buNone/>
              <a:defRPr sz="3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Underoverskrift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60492" y="0"/>
            <a:ext cx="4298980" cy="243564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-2210404" y="2587103"/>
            <a:ext cx="2048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f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orside 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Juster evt. højden på underoverskriften.</a:t>
            </a:r>
          </a:p>
        </p:txBody>
      </p:sp>
      <p:pic>
        <p:nvPicPr>
          <p:cNvPr id="14" name="Picture 6"/>
          <p:cNvPicPr preferRelativeResize="0"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1" y="6289388"/>
            <a:ext cx="2448000" cy="170415"/>
          </a:xfrm>
          <a:prstGeom prst="rect">
            <a:avLst/>
          </a:prstGeom>
        </p:spPr>
      </p:pic>
      <p:sp>
        <p:nvSpPr>
          <p:cNvPr id="12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65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pos="742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1" y="1353824"/>
            <a:ext cx="4500000" cy="141477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1" y="2768600"/>
            <a:ext cx="4500000" cy="2905538"/>
          </a:xfrm>
        </p:spPr>
        <p:txBody>
          <a:bodyPr numCol="1" spcCol="72000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Brødtekst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6362700" y="1353824"/>
            <a:ext cx="4381500" cy="432031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err="1" smtClean="0"/>
              <a:t>Indsæt</a:t>
            </a:r>
            <a:r>
              <a:rPr lang="en-US" smtClean="0"/>
              <a:t> </a:t>
            </a:r>
            <a:r>
              <a:rPr lang="en-US" err="1" smtClean="0"/>
              <a:t>en</a:t>
            </a:r>
            <a:r>
              <a:rPr lang="en-US" smtClean="0"/>
              <a:t> </a:t>
            </a:r>
            <a:r>
              <a:rPr lang="en-US" err="1" smtClean="0"/>
              <a:t>graf</a:t>
            </a:r>
            <a:r>
              <a:rPr lang="en-US" smtClean="0"/>
              <a:t> her</a:t>
            </a: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2590800" y="2633731"/>
            <a:ext cx="2429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med tekst og graf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på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max 2 linjer.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14789" y="2929781"/>
            <a:ext cx="1749299" cy="11684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2252261" y="4711222"/>
            <a:ext cx="2987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Når grafen er lavet, kan du indsætte ekstra elementer, f.eks. overskrift til grafen og graf-forklaringer (vist som farvede cirkler i eksemplet).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86969" y="0"/>
            <a:ext cx="4465123" cy="2524565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2252261" y="0"/>
            <a:ext cx="27467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For at lave en graf, skal du bruge Excel. Det åbner automatisk, når du klikker på ikonet 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Indsæt en graf her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Grafen får automatisk de rigtige farver ud fra denne rækkefølge:</a:t>
            </a: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1: Blå</a:t>
            </a: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2: Rød</a:t>
            </a: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3: Grå</a:t>
            </a: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4: Grøn </a:t>
            </a: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5: Gul </a:t>
            </a: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6: Grå</a:t>
            </a: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645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med Logo og fodnote-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-2590800" y="17531"/>
            <a:ext cx="2429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Du kan bruge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en blank side som denne, hvis du vil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lave din helt egen side.</a:t>
            </a:r>
          </a:p>
          <a:p>
            <a:pPr algn="r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Skrifttype: 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Brug skrifttypen </a:t>
            </a:r>
            <a:r>
              <a:rPr lang="da-DK" sz="1200" kern="1200" baseline="0" noProof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Verdana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til al tekst.</a:t>
            </a:r>
          </a:p>
          <a:p>
            <a:pPr algn="r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Overskrifter: 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Brug </a:t>
            </a:r>
            <a:r>
              <a:rPr lang="da-DK" sz="1200" kern="1200" baseline="0" noProof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Verdana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b="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40px Fed</a:t>
            </a:r>
          </a:p>
          <a:p>
            <a:pPr algn="r"/>
            <a:endParaRPr lang="da-DK" sz="1200" kern="1200" baseline="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Brødtekster: 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Brug </a:t>
            </a:r>
            <a:r>
              <a:rPr lang="da-DK" sz="1200" kern="1200" baseline="0" noProof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Verdana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b="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14px Almindelig </a:t>
            </a:r>
            <a:endParaRPr lang="da-DK" sz="1200" b="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1395" y="6270625"/>
            <a:ext cx="373480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 err="1" smtClean="0"/>
              <a:t>Indsæt</a:t>
            </a:r>
            <a:r>
              <a:rPr lang="en-US" dirty="0" smtClean="0"/>
              <a:t> </a:t>
            </a:r>
            <a:r>
              <a:rPr lang="en-US" dirty="0" err="1" smtClean="0"/>
              <a:t>fodnote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r>
              <a:rPr lang="en-US" dirty="0" smtClean="0"/>
              <a:t> her</a:t>
            </a:r>
            <a:endParaRPr lang="en-US" dirty="0"/>
          </a:p>
        </p:txBody>
      </p:sp>
      <p:sp>
        <p:nvSpPr>
          <p:cNvPr id="8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214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3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840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9559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6960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8978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2571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577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299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err="1" smtClean="0"/>
              <a:t>Indsæt</a:t>
            </a:r>
            <a:r>
              <a:rPr lang="en-US" dirty="0" smtClean="0"/>
              <a:t> et </a:t>
            </a:r>
            <a:r>
              <a:rPr lang="en-US" dirty="0" err="1" smtClean="0"/>
              <a:t>billede</a:t>
            </a:r>
            <a:r>
              <a:rPr lang="en-US" dirty="0" smtClean="0"/>
              <a:t> her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1" y="2240217"/>
            <a:ext cx="7168451" cy="960183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042861" y="3044952"/>
            <a:ext cx="7168451" cy="648589"/>
          </a:xfrm>
        </p:spPr>
        <p:txBody>
          <a:bodyPr>
            <a:normAutofit/>
          </a:bodyPr>
          <a:lstStyle>
            <a:lvl1pPr marL="0" indent="0">
              <a:buNone/>
              <a:defRPr sz="3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Underoverskrift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64443" y="0"/>
            <a:ext cx="4302931" cy="244424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2210404" y="2587103"/>
            <a:ext cx="2048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f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orside 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Juster evt. højden på underoverskriften.</a:t>
            </a:r>
          </a:p>
        </p:txBody>
      </p:sp>
      <p:sp>
        <p:nvSpPr>
          <p:cNvPr id="11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35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632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296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1244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226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nut 7"/>
          <p:cNvSpPr/>
          <p:nvPr userDrawn="1"/>
        </p:nvSpPr>
        <p:spPr>
          <a:xfrm>
            <a:off x="-6998606" y="-8275267"/>
            <a:ext cx="23142545" cy="23211114"/>
          </a:xfrm>
          <a:prstGeom prst="donut">
            <a:avLst/>
          </a:prstGeom>
          <a:solidFill>
            <a:srgbClr val="E7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2860" y="680724"/>
            <a:ext cx="8999999" cy="1414776"/>
          </a:xfrm>
        </p:spPr>
        <p:txBody>
          <a:bodyPr>
            <a:normAutofit/>
          </a:bodyPr>
          <a:lstStyle>
            <a:lvl1pPr marL="0" indent="0">
              <a:buNone/>
              <a:defRPr sz="4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Agenda overskrift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42860" y="2095500"/>
            <a:ext cx="9000000" cy="2905538"/>
          </a:xfrm>
        </p:spPr>
        <p:txBody>
          <a:bodyPr numCol="1" spcCol="720000">
            <a:normAutofit/>
          </a:bodyPr>
          <a:lstStyle>
            <a:lvl1pPr marL="285750" indent="-285750">
              <a:buFont typeface="Arial" charset="0"/>
              <a:buChar char="•"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Agenda punkt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64444" y="0"/>
            <a:ext cx="4302931" cy="2432091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-2210404" y="2536303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agenda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  <a:endParaRPr lang="da-DK" sz="1200" kern="1200" baseline="0" noProof="0" dirty="0" smtClean="0">
              <a:solidFill>
                <a:srgbClr val="FF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Pladsholder til billede 16"/>
          <p:cNvSpPr>
            <a:spLocks noGrp="1"/>
          </p:cNvSpPr>
          <p:nvPr>
            <p:ph type="pic" sz="quarter" idx="2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803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d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ladsholder til billede 2"/>
          <p:cNvSpPr>
            <a:spLocks noGrp="1"/>
          </p:cNvSpPr>
          <p:nvPr>
            <p:ph type="pic" sz="quarter" idx="12"/>
          </p:nvPr>
        </p:nvSpPr>
        <p:spPr>
          <a:xfrm>
            <a:off x="0" y="12156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 smtClean="0"/>
              <a:t>Klik på ikonet for at tilføje et billede</a:t>
            </a:r>
            <a:endParaRPr 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1" y="2570417"/>
            <a:ext cx="9000000" cy="146818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210404" y="2495135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underforside (</a:t>
            </a:r>
            <a:r>
              <a:rPr lang="da-DK" sz="1200" kern="1200" baseline="0" noProof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breaker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71418" y="0"/>
            <a:ext cx="4309906" cy="2439318"/>
          </a:xfrm>
          <a:prstGeom prst="rect">
            <a:avLst/>
          </a:prstGeom>
        </p:spPr>
      </p:pic>
      <p:sp>
        <p:nvSpPr>
          <p:cNvPr id="10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dirty="0" err="1" smtClean="0"/>
              <a:t>Indsæt</a:t>
            </a:r>
            <a:r>
              <a:rPr lang="en-US" dirty="0" smtClean="0"/>
              <a:t> et </a:t>
            </a:r>
            <a:r>
              <a:rPr lang="en-US" dirty="0" err="1" smtClean="0"/>
              <a:t>billede</a:t>
            </a:r>
            <a:r>
              <a:rPr lang="en-US" dirty="0" smtClean="0"/>
              <a:t> her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42861" y="2570417"/>
            <a:ext cx="9000000" cy="146818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210404" y="2439806"/>
            <a:ext cx="2048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underforside (</a:t>
            </a:r>
            <a:r>
              <a:rPr lang="da-DK" sz="1200" kern="1200" baseline="0" noProof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breaker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Lav teksten hvid, hvis det gør siden mere læsbar.</a:t>
            </a:r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64445" y="0"/>
            <a:ext cx="4302931" cy="2451205"/>
          </a:xfrm>
          <a:prstGeom prst="rect">
            <a:avLst/>
          </a:prstGeom>
        </p:spPr>
      </p:pic>
      <p:sp>
        <p:nvSpPr>
          <p:cNvPr id="11" name="Pladsholder til billede 16"/>
          <p:cNvSpPr>
            <a:spLocks noGrp="1"/>
          </p:cNvSpPr>
          <p:nvPr>
            <p:ph type="pic" sz="quarter" idx="14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92244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d baggrunds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F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nut 6"/>
          <p:cNvSpPr/>
          <p:nvPr userDrawn="1"/>
        </p:nvSpPr>
        <p:spPr>
          <a:xfrm>
            <a:off x="-14831764" y="-8739271"/>
            <a:ext cx="25240554" cy="25315339"/>
          </a:xfrm>
          <a:prstGeom prst="donu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1" y="2570417"/>
            <a:ext cx="9000000" cy="1468183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210404" y="2570417"/>
            <a:ext cx="204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underforside (</a:t>
            </a:r>
            <a:r>
              <a:rPr lang="da-DK" sz="1200" kern="1200" baseline="0" noProof="0" dirty="0" err="1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breaker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64443" y="0"/>
            <a:ext cx="4302931" cy="2442324"/>
          </a:xfrm>
          <a:prstGeom prst="rect">
            <a:avLst/>
          </a:prstGeom>
        </p:spPr>
      </p:pic>
      <p:sp>
        <p:nvSpPr>
          <p:cNvPr id="10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716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nut 7"/>
          <p:cNvSpPr/>
          <p:nvPr userDrawn="1"/>
        </p:nvSpPr>
        <p:spPr>
          <a:xfrm>
            <a:off x="-3480706" y="-8275267"/>
            <a:ext cx="23142545" cy="23211114"/>
          </a:xfrm>
          <a:prstGeom prst="donut">
            <a:avLst/>
          </a:prstGeom>
          <a:solidFill>
            <a:srgbClr val="E7E7E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0" y="1353824"/>
            <a:ext cx="8999999" cy="141477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0" y="2768600"/>
            <a:ext cx="9000000" cy="2905538"/>
          </a:xfrm>
        </p:spPr>
        <p:txBody>
          <a:bodyPr numCol="2" spcCol="72000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 dirty="0" smtClean="0"/>
              <a:t>Brødtekst (to kolonner)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210404" y="2536303"/>
            <a:ext cx="2048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 tekstbaseret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i to kolonner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da-DK" sz="1200" b="1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Teksten ombrydes automatisk i to kolonner. Kolonner kan styres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under fanebladet 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Hjem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Vælg 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Tilpas kolonner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under sektionen 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Afsnit.</a:t>
            </a:r>
            <a:endParaRPr lang="da-DK" sz="1200" kern="1200" baseline="0" noProof="0" dirty="0" smtClean="0">
              <a:solidFill>
                <a:srgbClr val="FF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82982" y="5589385"/>
            <a:ext cx="3421470" cy="97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72765" y="0"/>
            <a:ext cx="4311253" cy="2452109"/>
          </a:xfrm>
          <a:prstGeom prst="rect">
            <a:avLst/>
          </a:prstGeom>
        </p:spPr>
      </p:pic>
      <p:sp>
        <p:nvSpPr>
          <p:cNvPr id="22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48246" y="6123674"/>
            <a:ext cx="3204737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</a:t>
            </a:r>
            <a:br>
              <a:rPr lang="da-DK" dirty="0" smtClean="0"/>
            </a:br>
            <a:r>
              <a:rPr lang="da-DK" dirty="0" smtClean="0"/>
              <a:t>Klik på ikonet og tilføj logo i sort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9897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i to kolonner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F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42860" y="1353824"/>
            <a:ext cx="8999999" cy="1414776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Overskrift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042860" y="2768600"/>
            <a:ext cx="9000000" cy="2905538"/>
          </a:xfrm>
        </p:spPr>
        <p:txBody>
          <a:bodyPr numCol="2" spcCol="720000"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 smtClean="0"/>
              <a:t>Brødtekst (to kolonner)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64444" y="0"/>
            <a:ext cx="4302931" cy="243980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-2210404" y="2536303"/>
            <a:ext cx="2048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Eksempel: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Sådan kan en tekstbaseret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side i to kolonner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ud. 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Tip: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Hold overskriften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på max 2 linjer.</a:t>
            </a:r>
          </a:p>
          <a:p>
            <a:pPr algn="r"/>
            <a:endParaRPr lang="da-DK" sz="1200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da-DK" sz="1200" b="1" kern="1200" noProof="0" dirty="0" smtClean="0">
              <a:solidFill>
                <a:schemeClr val="bg1">
                  <a:lumMod val="50000"/>
                </a:schemeClr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da-DK" sz="1200" b="1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OBS: </a:t>
            </a:r>
            <a:r>
              <a:rPr lang="da-DK" sz="1200" kern="120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Teksten ombrydes automatisk i to kolonner. Kolonner kan styres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under fanebladet 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Hjem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Vælg 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Tilpas kolonner</a:t>
            </a:r>
            <a:r>
              <a:rPr lang="da-DK" sz="1200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under sektionen </a:t>
            </a:r>
            <a:r>
              <a:rPr lang="da-DK" sz="1200" b="1" kern="1200" baseline="0" noProof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Afsnit.</a:t>
            </a:r>
            <a:endParaRPr lang="da-DK" sz="1200" kern="1200" baseline="0" noProof="0" dirty="0" smtClean="0">
              <a:solidFill>
                <a:srgbClr val="FF0000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82982" y="5589385"/>
            <a:ext cx="3421470" cy="970479"/>
          </a:xfrm>
          <a:prstGeom prst="rect">
            <a:avLst/>
          </a:prstGeom>
        </p:spPr>
      </p:pic>
      <p:sp>
        <p:nvSpPr>
          <p:cNvPr id="26" name="Slide Number Placeholder 3"/>
          <p:cNvSpPr>
            <a:spLocks noGrp="1"/>
          </p:cNvSpPr>
          <p:nvPr>
            <p:ph type="sldNum" sz="quarter" idx="22"/>
          </p:nvPr>
        </p:nvSpPr>
        <p:spPr>
          <a:xfrm>
            <a:off x="1042860" y="6279334"/>
            <a:ext cx="46906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Pladsholder til billede 16"/>
          <p:cNvSpPr>
            <a:spLocks noGrp="1"/>
          </p:cNvSpPr>
          <p:nvPr>
            <p:ph type="pic" sz="quarter" idx="13" hasCustomPrompt="1"/>
          </p:nvPr>
        </p:nvSpPr>
        <p:spPr>
          <a:xfrm>
            <a:off x="7924800" y="6123674"/>
            <a:ext cx="3228184" cy="492125"/>
          </a:xfrm>
        </p:spPr>
        <p:txBody>
          <a:bodyPr wrap="none"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000" baseline="0"/>
            </a:lvl1pPr>
          </a:lstStyle>
          <a:p>
            <a:r>
              <a:rPr lang="da-DK" dirty="0" smtClean="0"/>
              <a:t>Indsæt evt. logo her: Klik på ikonet og tilføj</a:t>
            </a:r>
            <a:br>
              <a:rPr lang="da-DK" dirty="0" smtClean="0"/>
            </a:br>
            <a:r>
              <a:rPr lang="da-DK" dirty="0" smtClean="0"/>
              <a:t>logo i hvid. </a:t>
            </a:r>
            <a:r>
              <a:rPr lang="da-DK" dirty="0" err="1" smtClean="0"/>
              <a:t>Png</a:t>
            </a:r>
            <a:r>
              <a:rPr lang="da-DK" dirty="0" smtClean="0"/>
              <a:t>-fil med gennemsigtig baggrund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860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1395" y="6270625"/>
            <a:ext cx="373480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| </a:t>
            </a:r>
            <a:r>
              <a:rPr lang="en-US" dirty="0" err="1" smtClean="0"/>
              <a:t>Indsæt</a:t>
            </a:r>
            <a:r>
              <a:rPr lang="en-US" dirty="0" smtClean="0"/>
              <a:t> </a:t>
            </a:r>
            <a:r>
              <a:rPr lang="en-US" dirty="0" err="1" smtClean="0"/>
              <a:t>fodnote</a:t>
            </a:r>
            <a:r>
              <a:rPr lang="en-US" dirty="0" smtClean="0"/>
              <a:t> </a:t>
            </a:r>
            <a:r>
              <a:rPr lang="en-US" dirty="0" err="1" smtClean="0"/>
              <a:t>tekst</a:t>
            </a:r>
            <a:r>
              <a:rPr lang="en-US" dirty="0" smtClean="0"/>
              <a:t> 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2860" y="6270625"/>
            <a:ext cx="46906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4088A-893B-7946-BA5A-AEED8654E26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83" r:id="rId2"/>
    <p:sldLayoutId id="2147483697" r:id="rId3"/>
    <p:sldLayoutId id="2147483694" r:id="rId4"/>
    <p:sldLayoutId id="2147483676" r:id="rId5"/>
    <p:sldLayoutId id="2147483695" r:id="rId6"/>
    <p:sldLayoutId id="2147483684" r:id="rId7"/>
    <p:sldLayoutId id="2147483685" r:id="rId8"/>
    <p:sldLayoutId id="2147483686" r:id="rId9"/>
    <p:sldLayoutId id="2147483670" r:id="rId10"/>
    <p:sldLayoutId id="2147483687" r:id="rId11"/>
    <p:sldLayoutId id="2147483671" r:id="rId12"/>
    <p:sldLayoutId id="2147483688" r:id="rId13"/>
    <p:sldLayoutId id="2147483689" r:id="rId14"/>
    <p:sldLayoutId id="2147483679" r:id="rId15"/>
    <p:sldLayoutId id="2147483690" r:id="rId16"/>
    <p:sldLayoutId id="2147483680" r:id="rId17"/>
    <p:sldLayoutId id="2147483691" r:id="rId18"/>
    <p:sldLayoutId id="2147483681" r:id="rId19"/>
    <p:sldLayoutId id="2147483693" r:id="rId20"/>
    <p:sldLayoutId id="2147483692" r:id="rId21"/>
    <p:sldLayoutId id="2147483696" r:id="rId2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5F67C-941B-4F8E-A60E-BDCD7F1A7C1D}" type="datetimeFigureOut">
              <a:rPr lang="da-DK" smtClean="0"/>
              <a:t>11-10-2022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8ACFA-4B93-41F0-8FFD-10E5A65CD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58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2164211" y="3549935"/>
            <a:ext cx="7333526" cy="237608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600" dirty="0" smtClean="0"/>
              <a:t/>
            </a:r>
            <a:br>
              <a:rPr lang="da-DK" sz="1600" dirty="0" smtClean="0"/>
            </a:br>
            <a:endParaRPr lang="da-DK" sz="1600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79" y="6276026"/>
            <a:ext cx="2662469" cy="18587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"/>
          <a:stretch/>
        </p:blipFill>
        <p:spPr>
          <a:xfrm>
            <a:off x="6137189" y="0"/>
            <a:ext cx="6054811" cy="5021908"/>
          </a:xfrm>
          <a:prstGeom prst="rect">
            <a:avLst/>
          </a:prstGeom>
        </p:spPr>
      </p:pic>
      <p:sp>
        <p:nvSpPr>
          <p:cNvPr id="2" name="Pladsholder til tekst 1"/>
          <p:cNvSpPr>
            <a:spLocks noGrp="1"/>
          </p:cNvSpPr>
          <p:nvPr>
            <p:ph type="body" sz="quarter" idx="12"/>
          </p:nvPr>
        </p:nvSpPr>
        <p:spPr>
          <a:xfrm>
            <a:off x="-140205" y="4732557"/>
            <a:ext cx="8999999" cy="1482810"/>
          </a:xfrm>
        </p:spPr>
        <p:txBody>
          <a:bodyPr/>
          <a:lstStyle/>
          <a:p>
            <a:pPr algn="ctr"/>
            <a:endParaRPr lang="da-DK" dirty="0" smtClean="0"/>
          </a:p>
          <a:p>
            <a:pPr algn="ctr"/>
            <a:r>
              <a:rPr lang="da-DK" dirty="0" smtClean="0"/>
              <a:t>Kollektiv Trafikplan 2023</a:t>
            </a:r>
            <a:endParaRPr lang="da-DK" dirty="0"/>
          </a:p>
        </p:txBody>
      </p:sp>
      <p:pic>
        <p:nvPicPr>
          <p:cNvPr id="7" name="Billede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42"/>
          <a:stretch/>
        </p:blipFill>
        <p:spPr bwMode="auto">
          <a:xfrm>
            <a:off x="0" y="0"/>
            <a:ext cx="6499654" cy="5021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72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Baggrund</a:t>
            </a:r>
            <a:endParaRPr lang="da-DK" sz="32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a-DK" sz="1600" dirty="0" smtClean="0"/>
              <a:t>Et politisk ønske om en gentænkning af den kollektive trafik i budgetaftalen 2018 inden for rammen af budgettet</a:t>
            </a:r>
          </a:p>
          <a:p>
            <a:pPr>
              <a:lnSpc>
                <a:spcPct val="100000"/>
              </a:lnSpc>
            </a:pPr>
            <a:r>
              <a:rPr lang="da-DK" sz="1600" dirty="0" smtClean="0"/>
              <a:t>Analyse og kortlægning</a:t>
            </a:r>
          </a:p>
          <a:p>
            <a:pPr>
              <a:lnSpc>
                <a:spcPct val="100000"/>
              </a:lnSpc>
            </a:pPr>
            <a:r>
              <a:rPr lang="da-DK" sz="1600" dirty="0" smtClean="0"/>
              <a:t>Temadrøftelser</a:t>
            </a:r>
          </a:p>
          <a:p>
            <a:pPr>
              <a:lnSpc>
                <a:spcPct val="100000"/>
              </a:lnSpc>
            </a:pPr>
            <a:r>
              <a:rPr lang="da-DK" sz="1600" dirty="0" smtClean="0"/>
              <a:t>Høring</a:t>
            </a:r>
            <a:endParaRPr lang="da-DK" sz="1600" dirty="0" smtClean="0"/>
          </a:p>
          <a:p>
            <a:pPr>
              <a:lnSpc>
                <a:spcPct val="100000"/>
              </a:lnSpc>
            </a:pPr>
            <a:r>
              <a:rPr lang="da-DK" sz="1600" dirty="0" smtClean="0"/>
              <a:t>Politisk vedtaget i marts 2021 + tilføjelser i juni 2022</a:t>
            </a:r>
          </a:p>
          <a:p>
            <a:pPr>
              <a:lnSpc>
                <a:spcPct val="100000"/>
              </a:lnSpc>
            </a:pPr>
            <a:r>
              <a:rPr lang="da-DK" sz="1600" dirty="0" smtClean="0"/>
              <a:t>Økonomiske udfordringer og Kollektiv Trafikplan 2023 </a:t>
            </a:r>
            <a:endParaRPr lang="da-DK" sz="16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484088A-893B-7946-BA5A-AEED8654E26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23"/>
          </p:nvPr>
        </p:nvSpPr>
        <p:spPr/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79" y="6276026"/>
            <a:ext cx="2662469" cy="1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Nyt serviceniveau</a:t>
            </a:r>
            <a:endParaRPr lang="da-DK" sz="3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484088A-893B-7946-BA5A-AEED8654E26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60" y="1646523"/>
            <a:ext cx="7738675" cy="351190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79" y="6276026"/>
            <a:ext cx="2662469" cy="1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a-DK" sz="3200" dirty="0" smtClean="0"/>
              <a:t>Nyt serviceniveau (særligt for Horsens by)</a:t>
            </a:r>
            <a:endParaRPr lang="da-DK" sz="32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484088A-893B-7946-BA5A-AEED8654E2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61" y="2095500"/>
            <a:ext cx="7573918" cy="241037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79" y="6276026"/>
            <a:ext cx="2662469" cy="1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 b="9635"/>
          <a:stretch/>
        </p:blipFill>
        <p:spPr>
          <a:xfrm>
            <a:off x="1569157" y="0"/>
            <a:ext cx="9015201" cy="6869136"/>
          </a:xfrm>
          <a:prstGeom prst="rect">
            <a:avLst/>
          </a:prstGeo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484088A-893B-7946-BA5A-AEED8654E26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kstfelt 2"/>
          <p:cNvSpPr txBox="1"/>
          <p:nvPr/>
        </p:nvSpPr>
        <p:spPr>
          <a:xfrm>
            <a:off x="0" y="1591733"/>
            <a:ext cx="1569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Det nye rutenet i hele kommunen</a:t>
            </a:r>
            <a:endParaRPr lang="da-DK" sz="1600" dirty="0"/>
          </a:p>
        </p:txBody>
      </p:sp>
      <p:sp>
        <p:nvSpPr>
          <p:cNvPr id="7" name="Tekstfelt 6"/>
          <p:cNvSpPr txBox="1"/>
          <p:nvPr/>
        </p:nvSpPr>
        <p:spPr>
          <a:xfrm>
            <a:off x="8068614" y="174806"/>
            <a:ext cx="2359378" cy="7540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b="1" dirty="0" smtClean="0"/>
              <a:t>Signaturforklaring</a:t>
            </a:r>
          </a:p>
          <a:p>
            <a:r>
              <a:rPr lang="da-DK" sz="1600" dirty="0" smtClean="0">
                <a:solidFill>
                  <a:srgbClr val="EC022E"/>
                </a:solidFill>
              </a:rPr>
              <a:t>-</a:t>
            </a:r>
            <a:r>
              <a:rPr lang="da-DK" sz="1100" dirty="0" smtClean="0"/>
              <a:t> Bybuslinjer og lokalbusser</a:t>
            </a:r>
          </a:p>
          <a:p>
            <a:r>
              <a:rPr lang="da-DK" sz="1600" dirty="0" smtClean="0">
                <a:solidFill>
                  <a:srgbClr val="1FA0E1"/>
                </a:solidFill>
              </a:rPr>
              <a:t>-</a:t>
            </a:r>
            <a:r>
              <a:rPr lang="da-DK" sz="1100" dirty="0" smtClean="0"/>
              <a:t> Regionalbusser</a:t>
            </a:r>
          </a:p>
        </p:txBody>
      </p:sp>
    </p:spTree>
    <p:extLst>
      <p:ext uri="{BB962C8B-B14F-4D97-AF65-F5344CB8AC3E}">
        <p14:creationId xmlns:p14="http://schemas.microsoft.com/office/powerpoint/2010/main" val="21168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"/>
          <a:stretch/>
        </p:blipFill>
        <p:spPr>
          <a:xfrm>
            <a:off x="1511929" y="0"/>
            <a:ext cx="8268549" cy="6858000"/>
          </a:xfrm>
          <a:prstGeom prst="rect">
            <a:avLst/>
          </a:prstGeom>
        </p:spPr>
      </p:pic>
      <p:sp>
        <p:nvSpPr>
          <p:cNvPr id="4" name="Pladsholder til slidenumm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484088A-893B-7946-BA5A-AEED8654E26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kstfelt 7"/>
          <p:cNvSpPr txBox="1"/>
          <p:nvPr/>
        </p:nvSpPr>
        <p:spPr>
          <a:xfrm>
            <a:off x="0" y="1591733"/>
            <a:ext cx="1569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 smtClean="0"/>
              <a:t>Det nye rutenet i Horsens by</a:t>
            </a:r>
            <a:endParaRPr lang="da-DK" sz="1600" dirty="0"/>
          </a:p>
        </p:txBody>
      </p:sp>
      <p:sp>
        <p:nvSpPr>
          <p:cNvPr id="12" name="Tekstfelt 11"/>
          <p:cNvSpPr txBox="1"/>
          <p:nvPr/>
        </p:nvSpPr>
        <p:spPr>
          <a:xfrm>
            <a:off x="7227797" y="147238"/>
            <a:ext cx="2359378" cy="7540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a-DK" sz="1100" b="1" dirty="0" smtClean="0"/>
              <a:t>Signaturforklaring</a:t>
            </a:r>
          </a:p>
          <a:p>
            <a:r>
              <a:rPr lang="da-DK" sz="1600" dirty="0" smtClean="0">
                <a:solidFill>
                  <a:srgbClr val="EC022E"/>
                </a:solidFill>
              </a:rPr>
              <a:t>-</a:t>
            </a:r>
            <a:r>
              <a:rPr lang="da-DK" sz="1100" dirty="0" smtClean="0"/>
              <a:t> Bybuslinjer og lokalbusser</a:t>
            </a:r>
          </a:p>
          <a:p>
            <a:r>
              <a:rPr lang="da-DK" sz="1600" dirty="0" smtClean="0">
                <a:solidFill>
                  <a:srgbClr val="1FA0E1"/>
                </a:solidFill>
              </a:rPr>
              <a:t>-</a:t>
            </a:r>
            <a:r>
              <a:rPr lang="da-DK" sz="1100" dirty="0" smtClean="0"/>
              <a:t> Regionalbusser</a:t>
            </a:r>
          </a:p>
        </p:txBody>
      </p:sp>
    </p:spTree>
    <p:extLst>
      <p:ext uri="{BB962C8B-B14F-4D97-AF65-F5344CB8AC3E}">
        <p14:creationId xmlns:p14="http://schemas.microsoft.com/office/powerpoint/2010/main" val="20635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sensKommune">
  <a:themeElements>
    <a:clrScheme name="Horsens Kommune 1">
      <a:dk1>
        <a:srgbClr val="000000"/>
      </a:dk1>
      <a:lt1>
        <a:srgbClr val="FFFFFF"/>
      </a:lt1>
      <a:dk2>
        <a:srgbClr val="2B2F61"/>
      </a:dk2>
      <a:lt2>
        <a:srgbClr val="FFFFFF"/>
      </a:lt2>
      <a:accent1>
        <a:srgbClr val="2B2F61"/>
      </a:accent1>
      <a:accent2>
        <a:srgbClr val="EC022E"/>
      </a:accent2>
      <a:accent3>
        <a:srgbClr val="E7E7E7"/>
      </a:accent3>
      <a:accent4>
        <a:srgbClr val="57AB61"/>
      </a:accent4>
      <a:accent5>
        <a:srgbClr val="FFCF30"/>
      </a:accent5>
      <a:accent6>
        <a:srgbClr val="E7E7E7"/>
      </a:accent6>
      <a:hlink>
        <a:srgbClr val="EC022E"/>
      </a:hlink>
      <a:folHlink>
        <a:srgbClr val="EC022E"/>
      </a:folHlink>
    </a:clrScheme>
    <a:fontScheme name="HorsensKommun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bcenter_PowerPoint_Template.potx" id="{BEECC841-3256-499D-9413-035EB22A94CC}" vid="{4A08FA5E-20C7-450C-9984-1CD445BD5F40}"/>
    </a:ext>
  </a:extLst>
</a:theme>
</file>

<file path=ppt/theme/theme2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bcenter_PowerPoint_Template.potx" id="{BEECC841-3256-499D-9413-035EB22A94CC}" vid="{85A8509F-027A-4110-B5A6-B6EC54919D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Jobcenter_PowerPoint_Template</Template>
  <TotalTime>597</TotalTime>
  <Words>85</Words>
  <Application>Microsoft Office PowerPoint</Application>
  <PresentationFormat>Widescreen</PresentationFormat>
  <Paragraphs>25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HorsensKommune</vt:lpstr>
      <vt:lpstr>Brugerdefineret design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Horsens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Susanne Lauge Bach</dc:creator>
  <cp:lastModifiedBy>Morten Møgelhøj Hansen</cp:lastModifiedBy>
  <cp:revision>43</cp:revision>
  <dcterms:created xsi:type="dcterms:W3CDTF">2019-08-21T09:13:16Z</dcterms:created>
  <dcterms:modified xsi:type="dcterms:W3CDTF">2022-10-11T06:43:40Z</dcterms:modified>
</cp:coreProperties>
</file>