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468" r:id="rId3"/>
    <p:sldId id="858" r:id="rId4"/>
    <p:sldId id="306" r:id="rId5"/>
    <p:sldId id="2348" r:id="rId6"/>
    <p:sldId id="292" r:id="rId7"/>
    <p:sldId id="293" r:id="rId8"/>
    <p:sldId id="301" r:id="rId9"/>
    <p:sldId id="300" r:id="rId10"/>
    <p:sldId id="303" r:id="rId11"/>
    <p:sldId id="2349" r:id="rId12"/>
    <p:sldId id="2350" r:id="rId13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000"/>
    <a:srgbClr val="003E32"/>
    <a:srgbClr val="D97C7B"/>
    <a:srgbClr val="CF5857"/>
    <a:srgbClr val="F5DBDB"/>
    <a:srgbClr val="EDC2C2"/>
    <a:srgbClr val="B90D0B"/>
    <a:srgbClr val="FFAFAF"/>
    <a:srgbClr val="00A04A"/>
    <a:srgbClr val="007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590AA-A8E9-4478-8580-CF8C6BFBECE0}" v="190" dt="2022-10-12T05:49:30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14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tte Strunge Eg" userId="5a0f4874-a3b2-4515-b1df-f2d8091671bf" providerId="ADAL" clId="{AA658E2A-3E46-4E90-86A8-FAA1B43FDD0B}"/>
    <pc:docChg chg="undo custSel addSld delSld modSld">
      <pc:chgData name="Mette Strunge Eg" userId="5a0f4874-a3b2-4515-b1df-f2d8091671bf" providerId="ADAL" clId="{AA658E2A-3E46-4E90-86A8-FAA1B43FDD0B}" dt="2022-09-20T05:16:48.590" v="2718" actId="20577"/>
      <pc:docMkLst>
        <pc:docMk/>
      </pc:docMkLst>
      <pc:sldChg chg="addSp delSp modSp mod">
        <pc:chgData name="Mette Strunge Eg" userId="5a0f4874-a3b2-4515-b1df-f2d8091671bf" providerId="ADAL" clId="{AA658E2A-3E46-4E90-86A8-FAA1B43FDD0B}" dt="2022-09-14T11:41:10.812" v="20" actId="404"/>
        <pc:sldMkLst>
          <pc:docMk/>
          <pc:sldMk cId="1598187623" sldId="256"/>
        </pc:sldMkLst>
        <pc:spChg chg="mod">
          <ac:chgData name="Mette Strunge Eg" userId="5a0f4874-a3b2-4515-b1df-f2d8091671bf" providerId="ADAL" clId="{AA658E2A-3E46-4E90-86A8-FAA1B43FDD0B}" dt="2022-09-14T11:40:43.015" v="8" actId="20577"/>
          <ac:spMkLst>
            <pc:docMk/>
            <pc:sldMk cId="1598187623" sldId="256"/>
            <ac:spMk id="2" creationId="{5A808117-8858-4F1D-B207-E5B6051E94CE}"/>
          </ac:spMkLst>
        </pc:spChg>
        <pc:spChg chg="add del mod">
          <ac:chgData name="Mette Strunge Eg" userId="5a0f4874-a3b2-4515-b1df-f2d8091671bf" providerId="ADAL" clId="{AA658E2A-3E46-4E90-86A8-FAA1B43FDD0B}" dt="2022-09-14T11:41:10.812" v="20" actId="404"/>
          <ac:spMkLst>
            <pc:docMk/>
            <pc:sldMk cId="1598187623" sldId="256"/>
            <ac:spMk id="4" creationId="{C5CAD0D0-0507-4E0B-B037-AD0ACDD8C9E6}"/>
          </ac:spMkLst>
        </pc:spChg>
      </pc:sldChg>
      <pc:sldChg chg="del">
        <pc:chgData name="Mette Strunge Eg" userId="5a0f4874-a3b2-4515-b1df-f2d8091671bf" providerId="ADAL" clId="{AA658E2A-3E46-4E90-86A8-FAA1B43FDD0B}" dt="2022-09-14T11:41:17.255" v="21" actId="2696"/>
        <pc:sldMkLst>
          <pc:docMk/>
          <pc:sldMk cId="2405397382" sldId="257"/>
        </pc:sldMkLst>
      </pc:sldChg>
      <pc:sldChg chg="addSp modSp mod">
        <pc:chgData name="Mette Strunge Eg" userId="5a0f4874-a3b2-4515-b1df-f2d8091671bf" providerId="ADAL" clId="{AA658E2A-3E46-4E90-86A8-FAA1B43FDD0B}" dt="2022-09-14T12:40:33.149" v="2193" actId="20577"/>
        <pc:sldMkLst>
          <pc:docMk/>
          <pc:sldMk cId="1205831558" sldId="292"/>
        </pc:sldMkLst>
        <pc:spChg chg="mod">
          <ac:chgData name="Mette Strunge Eg" userId="5a0f4874-a3b2-4515-b1df-f2d8091671bf" providerId="ADAL" clId="{AA658E2A-3E46-4E90-86A8-FAA1B43FDD0B}" dt="2022-09-14T12:40:33.149" v="2193" actId="20577"/>
          <ac:spMkLst>
            <pc:docMk/>
            <pc:sldMk cId="1205831558" sldId="292"/>
            <ac:spMk id="8" creationId="{0CE6CE89-A686-4949-8C7C-4AF230D33B6F}"/>
          </ac:spMkLst>
        </pc:spChg>
        <pc:spChg chg="add mod">
          <ac:chgData name="Mette Strunge Eg" userId="5a0f4874-a3b2-4515-b1df-f2d8091671bf" providerId="ADAL" clId="{AA658E2A-3E46-4E90-86A8-FAA1B43FDD0B}" dt="2022-09-14T12:27:34.684" v="1564" actId="14100"/>
          <ac:spMkLst>
            <pc:docMk/>
            <pc:sldMk cId="1205831558" sldId="292"/>
            <ac:spMk id="9" creationId="{CA45622F-1064-4459-AB45-C805BEDCEE55}"/>
          </ac:spMkLst>
        </pc:spChg>
        <pc:spChg chg="add mod">
          <ac:chgData name="Mette Strunge Eg" userId="5a0f4874-a3b2-4515-b1df-f2d8091671bf" providerId="ADAL" clId="{AA658E2A-3E46-4E90-86A8-FAA1B43FDD0B}" dt="2022-09-14T12:27:30.636" v="1563" actId="14100"/>
          <ac:spMkLst>
            <pc:docMk/>
            <pc:sldMk cId="1205831558" sldId="292"/>
            <ac:spMk id="10" creationId="{5158346B-27FE-4B7E-84CC-78ABD6D601EB}"/>
          </ac:spMkLst>
        </pc:spChg>
        <pc:picChg chg="add mod ord modCrop">
          <ac:chgData name="Mette Strunge Eg" userId="5a0f4874-a3b2-4515-b1df-f2d8091671bf" providerId="ADAL" clId="{AA658E2A-3E46-4E90-86A8-FAA1B43FDD0B}" dt="2022-09-14T12:26:42.989" v="1553" actId="14100"/>
          <ac:picMkLst>
            <pc:docMk/>
            <pc:sldMk cId="1205831558" sldId="292"/>
            <ac:picMk id="6" creationId="{8CC79229-7A89-4CD1-BF43-6C0A3F040186}"/>
          </ac:picMkLst>
        </pc:picChg>
      </pc:sldChg>
      <pc:sldChg chg="modSp mod">
        <pc:chgData name="Mette Strunge Eg" userId="5a0f4874-a3b2-4515-b1df-f2d8091671bf" providerId="ADAL" clId="{AA658E2A-3E46-4E90-86A8-FAA1B43FDD0B}" dt="2022-09-14T12:42:30.711" v="2282" actId="12"/>
        <pc:sldMkLst>
          <pc:docMk/>
          <pc:sldMk cId="1522508997" sldId="293"/>
        </pc:sldMkLst>
        <pc:spChg chg="mod">
          <ac:chgData name="Mette Strunge Eg" userId="5a0f4874-a3b2-4515-b1df-f2d8091671bf" providerId="ADAL" clId="{AA658E2A-3E46-4E90-86A8-FAA1B43FDD0B}" dt="2022-09-14T12:42:30.711" v="2282" actId="12"/>
          <ac:spMkLst>
            <pc:docMk/>
            <pc:sldMk cId="1522508997" sldId="293"/>
            <ac:spMk id="12" creationId="{F389DE02-58C5-4429-AE8C-374CAC7A75AD}"/>
          </ac:spMkLst>
        </pc:spChg>
      </pc:sldChg>
      <pc:sldChg chg="modSp mod">
        <pc:chgData name="Mette Strunge Eg" userId="5a0f4874-a3b2-4515-b1df-f2d8091671bf" providerId="ADAL" clId="{AA658E2A-3E46-4E90-86A8-FAA1B43FDD0B}" dt="2022-09-14T12:53:21.758" v="2562" actId="403"/>
        <pc:sldMkLst>
          <pc:docMk/>
          <pc:sldMk cId="1304501700" sldId="300"/>
        </pc:sldMkLst>
        <pc:spChg chg="mod">
          <ac:chgData name="Mette Strunge Eg" userId="5a0f4874-a3b2-4515-b1df-f2d8091671bf" providerId="ADAL" clId="{AA658E2A-3E46-4E90-86A8-FAA1B43FDD0B}" dt="2022-09-14T12:51:14.929" v="2483" actId="208"/>
          <ac:spMkLst>
            <pc:docMk/>
            <pc:sldMk cId="1304501700" sldId="300"/>
            <ac:spMk id="6" creationId="{96E34897-7197-4638-8CF0-50D771E53919}"/>
          </ac:spMkLst>
        </pc:spChg>
        <pc:spChg chg="mod">
          <ac:chgData name="Mette Strunge Eg" userId="5a0f4874-a3b2-4515-b1df-f2d8091671bf" providerId="ADAL" clId="{AA658E2A-3E46-4E90-86A8-FAA1B43FDD0B}" dt="2022-09-14T12:53:21.758" v="2562" actId="403"/>
          <ac:spMkLst>
            <pc:docMk/>
            <pc:sldMk cId="1304501700" sldId="300"/>
            <ac:spMk id="9" creationId="{4B2B8280-EFA4-4DD7-B78A-1E1063DC7008}"/>
          </ac:spMkLst>
        </pc:spChg>
      </pc:sldChg>
      <pc:sldChg chg="modSp mod">
        <pc:chgData name="Mette Strunge Eg" userId="5a0f4874-a3b2-4515-b1df-f2d8091671bf" providerId="ADAL" clId="{AA658E2A-3E46-4E90-86A8-FAA1B43FDD0B}" dt="2022-09-20T05:16:48.590" v="2718" actId="20577"/>
        <pc:sldMkLst>
          <pc:docMk/>
          <pc:sldMk cId="2857859633" sldId="301"/>
        </pc:sldMkLst>
        <pc:spChg chg="mod">
          <ac:chgData name="Mette Strunge Eg" userId="5a0f4874-a3b2-4515-b1df-f2d8091671bf" providerId="ADAL" clId="{AA658E2A-3E46-4E90-86A8-FAA1B43FDD0B}" dt="2022-09-20T05:16:48.590" v="2718" actId="20577"/>
          <ac:spMkLst>
            <pc:docMk/>
            <pc:sldMk cId="2857859633" sldId="301"/>
            <ac:spMk id="9" creationId="{A3756220-F8D8-40FE-B478-BACA77AFCC8D}"/>
          </ac:spMkLst>
        </pc:spChg>
        <pc:picChg chg="mod">
          <ac:chgData name="Mette Strunge Eg" userId="5a0f4874-a3b2-4515-b1df-f2d8091671bf" providerId="ADAL" clId="{AA658E2A-3E46-4E90-86A8-FAA1B43FDD0B}" dt="2022-09-14T12:56:24.607" v="2574" actId="1076"/>
          <ac:picMkLst>
            <pc:docMk/>
            <pc:sldMk cId="2857859633" sldId="301"/>
            <ac:picMk id="11" creationId="{53AA385A-CF5B-4C88-8ACD-A193E6CF35BE}"/>
          </ac:picMkLst>
        </pc:picChg>
      </pc:sldChg>
      <pc:sldChg chg="modSp mod">
        <pc:chgData name="Mette Strunge Eg" userId="5a0f4874-a3b2-4515-b1df-f2d8091671bf" providerId="ADAL" clId="{AA658E2A-3E46-4E90-86A8-FAA1B43FDD0B}" dt="2022-09-14T12:54:59.100" v="2566" actId="14100"/>
        <pc:sldMkLst>
          <pc:docMk/>
          <pc:sldMk cId="2177182368" sldId="303"/>
        </pc:sldMkLst>
        <pc:picChg chg="mod">
          <ac:chgData name="Mette Strunge Eg" userId="5a0f4874-a3b2-4515-b1df-f2d8091671bf" providerId="ADAL" clId="{AA658E2A-3E46-4E90-86A8-FAA1B43FDD0B}" dt="2022-09-14T12:54:59.100" v="2566" actId="14100"/>
          <ac:picMkLst>
            <pc:docMk/>
            <pc:sldMk cId="2177182368" sldId="303"/>
            <ac:picMk id="13" creationId="{918893C6-73F4-43A9-A7F1-A82E5B7A7072}"/>
          </ac:picMkLst>
        </pc:picChg>
      </pc:sldChg>
      <pc:sldChg chg="addSp delSp modSp del mod">
        <pc:chgData name="Mette Strunge Eg" userId="5a0f4874-a3b2-4515-b1df-f2d8091671bf" providerId="ADAL" clId="{AA658E2A-3E46-4E90-86A8-FAA1B43FDD0B}" dt="2022-09-14T12:57:35.900" v="2575" actId="2696"/>
        <pc:sldMkLst>
          <pc:docMk/>
          <pc:sldMk cId="2546880951" sldId="305"/>
        </pc:sldMkLst>
        <pc:spChg chg="del mod">
          <ac:chgData name="Mette Strunge Eg" userId="5a0f4874-a3b2-4515-b1df-f2d8091671bf" providerId="ADAL" clId="{AA658E2A-3E46-4E90-86A8-FAA1B43FDD0B}" dt="2022-09-14T12:35:32.265" v="1971" actId="478"/>
          <ac:spMkLst>
            <pc:docMk/>
            <pc:sldMk cId="2546880951" sldId="305"/>
            <ac:spMk id="8" creationId="{6918322B-7884-4C02-8B88-5512C788EE39}"/>
          </ac:spMkLst>
        </pc:spChg>
        <pc:spChg chg="add mod">
          <ac:chgData name="Mette Strunge Eg" userId="5a0f4874-a3b2-4515-b1df-f2d8091671bf" providerId="ADAL" clId="{AA658E2A-3E46-4E90-86A8-FAA1B43FDD0B}" dt="2022-09-14T12:38:58.081" v="2071" actId="20577"/>
          <ac:spMkLst>
            <pc:docMk/>
            <pc:sldMk cId="2546880951" sldId="305"/>
            <ac:spMk id="9" creationId="{454BE5BB-59B9-4225-AB6F-FA0BED11DAB2}"/>
          </ac:spMkLst>
        </pc:spChg>
        <pc:picChg chg="mod">
          <ac:chgData name="Mette Strunge Eg" userId="5a0f4874-a3b2-4515-b1df-f2d8091671bf" providerId="ADAL" clId="{AA658E2A-3E46-4E90-86A8-FAA1B43FDD0B}" dt="2022-09-14T12:31:15.638" v="1801" actId="1076"/>
          <ac:picMkLst>
            <pc:docMk/>
            <pc:sldMk cId="2546880951" sldId="305"/>
            <ac:picMk id="5" creationId="{F0160035-29BF-46A5-B90F-E6AA0A288AC9}"/>
          </ac:picMkLst>
        </pc:picChg>
      </pc:sldChg>
      <pc:sldChg chg="modSp mod">
        <pc:chgData name="Mette Strunge Eg" userId="5a0f4874-a3b2-4515-b1df-f2d8091671bf" providerId="ADAL" clId="{AA658E2A-3E46-4E90-86A8-FAA1B43FDD0B}" dt="2022-09-14T12:40:16.739" v="2191" actId="403"/>
        <pc:sldMkLst>
          <pc:docMk/>
          <pc:sldMk cId="190661869" sldId="306"/>
        </pc:sldMkLst>
        <pc:spChg chg="mod">
          <ac:chgData name="Mette Strunge Eg" userId="5a0f4874-a3b2-4515-b1df-f2d8091671bf" providerId="ADAL" clId="{AA658E2A-3E46-4E90-86A8-FAA1B43FDD0B}" dt="2022-09-14T12:40:16.739" v="2191" actId="403"/>
          <ac:spMkLst>
            <pc:docMk/>
            <pc:sldMk cId="190661869" sldId="306"/>
            <ac:spMk id="9" creationId="{C74F5CD5-D857-4B2E-B7BC-675D0BF9565A}"/>
          </ac:spMkLst>
        </pc:spChg>
      </pc:sldChg>
      <pc:sldChg chg="del">
        <pc:chgData name="Mette Strunge Eg" userId="5a0f4874-a3b2-4515-b1df-f2d8091671bf" providerId="ADAL" clId="{AA658E2A-3E46-4E90-86A8-FAA1B43FDD0B}" dt="2022-09-14T12:30:42.849" v="1799" actId="2696"/>
        <pc:sldMkLst>
          <pc:docMk/>
          <pc:sldMk cId="1610528107" sldId="307"/>
        </pc:sldMkLst>
      </pc:sldChg>
      <pc:sldChg chg="del">
        <pc:chgData name="Mette Strunge Eg" userId="5a0f4874-a3b2-4515-b1df-f2d8091671bf" providerId="ADAL" clId="{AA658E2A-3E46-4E90-86A8-FAA1B43FDD0B}" dt="2022-09-14T12:55:19.898" v="2568" actId="2696"/>
        <pc:sldMkLst>
          <pc:docMk/>
          <pc:sldMk cId="1067236661" sldId="308"/>
        </pc:sldMkLst>
      </pc:sldChg>
      <pc:sldChg chg="del">
        <pc:chgData name="Mette Strunge Eg" userId="5a0f4874-a3b2-4515-b1df-f2d8091671bf" providerId="ADAL" clId="{AA658E2A-3E46-4E90-86A8-FAA1B43FDD0B}" dt="2022-09-14T12:55:11.235" v="2567" actId="2696"/>
        <pc:sldMkLst>
          <pc:docMk/>
          <pc:sldMk cId="4268692264" sldId="467"/>
        </pc:sldMkLst>
      </pc:sldChg>
      <pc:sldChg chg="addSp modSp mod">
        <pc:chgData name="Mette Strunge Eg" userId="5a0f4874-a3b2-4515-b1df-f2d8091671bf" providerId="ADAL" clId="{AA658E2A-3E46-4E90-86A8-FAA1B43FDD0B}" dt="2022-09-20T05:15:14.007" v="2715" actId="20577"/>
        <pc:sldMkLst>
          <pc:docMk/>
          <pc:sldMk cId="2139105951" sldId="468"/>
        </pc:sldMkLst>
        <pc:spChg chg="add mod">
          <ac:chgData name="Mette Strunge Eg" userId="5a0f4874-a3b2-4515-b1df-f2d8091671bf" providerId="ADAL" clId="{AA658E2A-3E46-4E90-86A8-FAA1B43FDD0B}" dt="2022-09-20T05:14:27.458" v="2692" actId="14100"/>
          <ac:spMkLst>
            <pc:docMk/>
            <pc:sldMk cId="2139105951" sldId="468"/>
            <ac:spMk id="5" creationId="{FC73AD90-2A49-4BC1-AEF3-16B571E4DA8E}"/>
          </ac:spMkLst>
        </pc:spChg>
        <pc:spChg chg="mod">
          <ac:chgData name="Mette Strunge Eg" userId="5a0f4874-a3b2-4515-b1df-f2d8091671bf" providerId="ADAL" clId="{AA658E2A-3E46-4E90-86A8-FAA1B43FDD0B}" dt="2022-09-14T12:01:46.854" v="343" actId="14100"/>
          <ac:spMkLst>
            <pc:docMk/>
            <pc:sldMk cId="2139105951" sldId="468"/>
            <ac:spMk id="7" creationId="{406D2735-98B5-4E0B-BBBC-A245C21379C8}"/>
          </ac:spMkLst>
        </pc:spChg>
        <pc:spChg chg="mod">
          <ac:chgData name="Mette Strunge Eg" userId="5a0f4874-a3b2-4515-b1df-f2d8091671bf" providerId="ADAL" clId="{AA658E2A-3E46-4E90-86A8-FAA1B43FDD0B}" dt="2022-09-20T05:15:14.007" v="2715" actId="20577"/>
          <ac:spMkLst>
            <pc:docMk/>
            <pc:sldMk cId="2139105951" sldId="468"/>
            <ac:spMk id="9" creationId="{C74F5CD5-D857-4B2E-B7BC-675D0BF9565A}"/>
          </ac:spMkLst>
        </pc:spChg>
        <pc:picChg chg="add mod">
          <ac:chgData name="Mette Strunge Eg" userId="5a0f4874-a3b2-4515-b1df-f2d8091671bf" providerId="ADAL" clId="{AA658E2A-3E46-4E90-86A8-FAA1B43FDD0B}" dt="2022-09-14T11:55:53.334" v="203" actId="167"/>
          <ac:picMkLst>
            <pc:docMk/>
            <pc:sldMk cId="2139105951" sldId="468"/>
            <ac:picMk id="6" creationId="{2EA5D5D7-1B59-4782-AE01-8DCDEDCEF946}"/>
          </ac:picMkLst>
        </pc:picChg>
      </pc:sldChg>
      <pc:sldChg chg="del">
        <pc:chgData name="Mette Strunge Eg" userId="5a0f4874-a3b2-4515-b1df-f2d8091671bf" providerId="ADAL" clId="{AA658E2A-3E46-4E90-86A8-FAA1B43FDD0B}" dt="2022-09-14T12:20:10.786" v="1446" actId="47"/>
        <pc:sldMkLst>
          <pc:docMk/>
          <pc:sldMk cId="3382272888" sldId="792"/>
        </pc:sldMkLst>
      </pc:sldChg>
      <pc:sldChg chg="del">
        <pc:chgData name="Mette Strunge Eg" userId="5a0f4874-a3b2-4515-b1df-f2d8091671bf" providerId="ADAL" clId="{AA658E2A-3E46-4E90-86A8-FAA1B43FDD0B}" dt="2022-09-14T12:20:11.667" v="1447" actId="47"/>
        <pc:sldMkLst>
          <pc:docMk/>
          <pc:sldMk cId="1236655927" sldId="821"/>
        </pc:sldMkLst>
      </pc:sldChg>
      <pc:sldChg chg="del">
        <pc:chgData name="Mette Strunge Eg" userId="5a0f4874-a3b2-4515-b1df-f2d8091671bf" providerId="ADAL" clId="{AA658E2A-3E46-4E90-86A8-FAA1B43FDD0B}" dt="2022-09-14T12:20:12.873" v="1448" actId="47"/>
        <pc:sldMkLst>
          <pc:docMk/>
          <pc:sldMk cId="2975002019" sldId="826"/>
        </pc:sldMkLst>
      </pc:sldChg>
      <pc:sldChg chg="del">
        <pc:chgData name="Mette Strunge Eg" userId="5a0f4874-a3b2-4515-b1df-f2d8091671bf" providerId="ADAL" clId="{AA658E2A-3E46-4E90-86A8-FAA1B43FDD0B}" dt="2022-09-14T12:20:14.100" v="1449" actId="47"/>
        <pc:sldMkLst>
          <pc:docMk/>
          <pc:sldMk cId="2343206234" sldId="830"/>
        </pc:sldMkLst>
      </pc:sldChg>
      <pc:sldChg chg="del">
        <pc:chgData name="Mette Strunge Eg" userId="5a0f4874-a3b2-4515-b1df-f2d8091671bf" providerId="ADAL" clId="{AA658E2A-3E46-4E90-86A8-FAA1B43FDD0B}" dt="2022-09-14T12:19:23.609" v="1369" actId="47"/>
        <pc:sldMkLst>
          <pc:docMk/>
          <pc:sldMk cId="694178810" sldId="856"/>
        </pc:sldMkLst>
      </pc:sldChg>
      <pc:sldChg chg="addSp delSp modSp mod">
        <pc:chgData name="Mette Strunge Eg" userId="5a0f4874-a3b2-4515-b1df-f2d8091671bf" providerId="ADAL" clId="{AA658E2A-3E46-4E90-86A8-FAA1B43FDD0B}" dt="2022-09-14T12:14:06.006" v="1101" actId="732"/>
        <pc:sldMkLst>
          <pc:docMk/>
          <pc:sldMk cId="447071688" sldId="857"/>
        </pc:sldMkLst>
        <pc:spChg chg="add mod">
          <ac:chgData name="Mette Strunge Eg" userId="5a0f4874-a3b2-4515-b1df-f2d8091671bf" providerId="ADAL" clId="{AA658E2A-3E46-4E90-86A8-FAA1B43FDD0B}" dt="2022-09-14T12:13:54.154" v="1100" actId="404"/>
          <ac:spMkLst>
            <pc:docMk/>
            <pc:sldMk cId="447071688" sldId="857"/>
            <ac:spMk id="6" creationId="{D0F51510-76CB-4168-9F3D-2DDCBE53DEE6}"/>
          </ac:spMkLst>
        </pc:spChg>
        <pc:spChg chg="del mod">
          <ac:chgData name="Mette Strunge Eg" userId="5a0f4874-a3b2-4515-b1df-f2d8091671bf" providerId="ADAL" clId="{AA658E2A-3E46-4E90-86A8-FAA1B43FDD0B}" dt="2022-09-14T12:13:44.198" v="1094" actId="478"/>
          <ac:spMkLst>
            <pc:docMk/>
            <pc:sldMk cId="447071688" sldId="857"/>
            <ac:spMk id="12" creationId="{9830F12E-8BDD-4B2F-BBED-F291D2029B50}"/>
          </ac:spMkLst>
        </pc:spChg>
        <pc:picChg chg="mod modCrop">
          <ac:chgData name="Mette Strunge Eg" userId="5a0f4874-a3b2-4515-b1df-f2d8091671bf" providerId="ADAL" clId="{AA658E2A-3E46-4E90-86A8-FAA1B43FDD0B}" dt="2022-09-14T12:14:06.006" v="1101" actId="732"/>
          <ac:picMkLst>
            <pc:docMk/>
            <pc:sldMk cId="447071688" sldId="857"/>
            <ac:picMk id="3" creationId="{FAC6E945-F7B5-465D-9734-0BB258BE74DB}"/>
          </ac:picMkLst>
        </pc:picChg>
      </pc:sldChg>
      <pc:sldChg chg="addSp delSp modSp mod">
        <pc:chgData name="Mette Strunge Eg" userId="5a0f4874-a3b2-4515-b1df-f2d8091671bf" providerId="ADAL" clId="{AA658E2A-3E46-4E90-86A8-FAA1B43FDD0B}" dt="2022-09-14T12:08:52.090" v="796" actId="478"/>
        <pc:sldMkLst>
          <pc:docMk/>
          <pc:sldMk cId="2007742262" sldId="858"/>
        </pc:sldMkLst>
        <pc:spChg chg="add mod">
          <ac:chgData name="Mette Strunge Eg" userId="5a0f4874-a3b2-4515-b1df-f2d8091671bf" providerId="ADAL" clId="{AA658E2A-3E46-4E90-86A8-FAA1B43FDD0B}" dt="2022-09-14T12:08:49.415" v="795" actId="14100"/>
          <ac:spMkLst>
            <pc:docMk/>
            <pc:sldMk cId="2007742262" sldId="858"/>
            <ac:spMk id="7" creationId="{7E2DBEBC-BEF7-4FB1-BE78-5BE629773B03}"/>
          </ac:spMkLst>
        </pc:spChg>
        <pc:spChg chg="del mod">
          <ac:chgData name="Mette Strunge Eg" userId="5a0f4874-a3b2-4515-b1df-f2d8091671bf" providerId="ADAL" clId="{AA658E2A-3E46-4E90-86A8-FAA1B43FDD0B}" dt="2022-09-14T12:08:52.090" v="796" actId="478"/>
          <ac:spMkLst>
            <pc:docMk/>
            <pc:sldMk cId="2007742262" sldId="858"/>
            <ac:spMk id="9" creationId="{3D2A8DFC-EA92-4984-860D-E7A16561A15A}"/>
          </ac:spMkLst>
        </pc:spChg>
        <pc:picChg chg="mod">
          <ac:chgData name="Mette Strunge Eg" userId="5a0f4874-a3b2-4515-b1df-f2d8091671bf" providerId="ADAL" clId="{AA658E2A-3E46-4E90-86A8-FAA1B43FDD0B}" dt="2022-09-14T12:05:14.645" v="495" actId="1076"/>
          <ac:picMkLst>
            <pc:docMk/>
            <pc:sldMk cId="2007742262" sldId="858"/>
            <ac:picMk id="4" creationId="{4377B8D9-5EC3-4A22-8E79-2CB97C95A112}"/>
          </ac:picMkLst>
        </pc:picChg>
      </pc:sldChg>
      <pc:sldChg chg="del">
        <pc:chgData name="Mette Strunge Eg" userId="5a0f4874-a3b2-4515-b1df-f2d8091671bf" providerId="ADAL" clId="{AA658E2A-3E46-4E90-86A8-FAA1B43FDD0B}" dt="2022-09-14T12:09:51.431" v="800" actId="2696"/>
        <pc:sldMkLst>
          <pc:docMk/>
          <pc:sldMk cId="2984642937" sldId="860"/>
        </pc:sldMkLst>
      </pc:sldChg>
      <pc:sldChg chg="del">
        <pc:chgData name="Mette Strunge Eg" userId="5a0f4874-a3b2-4515-b1df-f2d8091671bf" providerId="ADAL" clId="{AA658E2A-3E46-4E90-86A8-FAA1B43FDD0B}" dt="2022-09-14T12:54:44.878" v="2563" actId="2696"/>
        <pc:sldMkLst>
          <pc:docMk/>
          <pc:sldMk cId="93234973" sldId="865"/>
        </pc:sldMkLst>
      </pc:sldChg>
      <pc:sldChg chg="modSp del mod">
        <pc:chgData name="Mette Strunge Eg" userId="5a0f4874-a3b2-4515-b1df-f2d8091671bf" providerId="ADAL" clId="{AA658E2A-3E46-4E90-86A8-FAA1B43FDD0B}" dt="2022-09-14T12:30:26.663" v="1798" actId="2696"/>
        <pc:sldMkLst>
          <pc:docMk/>
          <pc:sldMk cId="639150043" sldId="2347"/>
        </pc:sldMkLst>
        <pc:spChg chg="mod">
          <ac:chgData name="Mette Strunge Eg" userId="5a0f4874-a3b2-4515-b1df-f2d8091671bf" providerId="ADAL" clId="{AA658E2A-3E46-4E90-86A8-FAA1B43FDD0B}" dt="2022-09-14T12:20:32.479" v="1450" actId="20577"/>
          <ac:spMkLst>
            <pc:docMk/>
            <pc:sldMk cId="639150043" sldId="2347"/>
            <ac:spMk id="10" creationId="{3D8AA2BF-5558-41C2-B92A-17CCB0AE7D05}"/>
          </ac:spMkLst>
        </pc:spChg>
      </pc:sldChg>
      <pc:sldChg chg="addSp delSp modSp new mod">
        <pc:chgData name="Mette Strunge Eg" userId="5a0f4874-a3b2-4515-b1df-f2d8091671bf" providerId="ADAL" clId="{AA658E2A-3E46-4E90-86A8-FAA1B43FDD0B}" dt="2022-09-14T12:19:16.947" v="1368" actId="1037"/>
        <pc:sldMkLst>
          <pc:docMk/>
          <pc:sldMk cId="2238236060" sldId="2348"/>
        </pc:sldMkLst>
        <pc:spChg chg="del">
          <ac:chgData name="Mette Strunge Eg" userId="5a0f4874-a3b2-4515-b1df-f2d8091671bf" providerId="ADAL" clId="{AA658E2A-3E46-4E90-86A8-FAA1B43FDD0B}" dt="2022-09-14T12:16:01.616" v="1133" actId="478"/>
          <ac:spMkLst>
            <pc:docMk/>
            <pc:sldMk cId="2238236060" sldId="2348"/>
            <ac:spMk id="2" creationId="{E67940D1-9411-4C13-BF7E-BD03FE45667D}"/>
          </ac:spMkLst>
        </pc:spChg>
        <pc:spChg chg="del">
          <ac:chgData name="Mette Strunge Eg" userId="5a0f4874-a3b2-4515-b1df-f2d8091671bf" providerId="ADAL" clId="{AA658E2A-3E46-4E90-86A8-FAA1B43FDD0B}" dt="2022-09-14T12:16:00.656" v="1132" actId="478"/>
          <ac:spMkLst>
            <pc:docMk/>
            <pc:sldMk cId="2238236060" sldId="2348"/>
            <ac:spMk id="3" creationId="{6A86A718-1D46-4380-8A2A-CBDC07998D0B}"/>
          </ac:spMkLst>
        </pc:spChg>
        <pc:spChg chg="del">
          <ac:chgData name="Mette Strunge Eg" userId="5a0f4874-a3b2-4515-b1df-f2d8091671bf" providerId="ADAL" clId="{AA658E2A-3E46-4E90-86A8-FAA1B43FDD0B}" dt="2022-09-14T12:16:02.919" v="1134" actId="478"/>
          <ac:spMkLst>
            <pc:docMk/>
            <pc:sldMk cId="2238236060" sldId="2348"/>
            <ac:spMk id="4" creationId="{6905765A-476F-4961-85A6-1BE5DB146B8A}"/>
          </ac:spMkLst>
        </pc:spChg>
        <pc:spChg chg="add mod">
          <ac:chgData name="Mette Strunge Eg" userId="5a0f4874-a3b2-4515-b1df-f2d8091671bf" providerId="ADAL" clId="{AA658E2A-3E46-4E90-86A8-FAA1B43FDD0B}" dt="2022-09-14T12:16:28.712" v="1164" actId="14100"/>
          <ac:spMkLst>
            <pc:docMk/>
            <pc:sldMk cId="2238236060" sldId="2348"/>
            <ac:spMk id="5" creationId="{D7B497B4-3791-49C1-AE28-80D63AE9CC9D}"/>
          </ac:spMkLst>
        </pc:spChg>
        <pc:spChg chg="add mod">
          <ac:chgData name="Mette Strunge Eg" userId="5a0f4874-a3b2-4515-b1df-f2d8091671bf" providerId="ADAL" clId="{AA658E2A-3E46-4E90-86A8-FAA1B43FDD0B}" dt="2022-09-14T12:16:16.367" v="1161" actId="20577"/>
          <ac:spMkLst>
            <pc:docMk/>
            <pc:sldMk cId="2238236060" sldId="2348"/>
            <ac:spMk id="6" creationId="{8B2F4F6F-DC90-4DF3-886A-E4692C995C15}"/>
          </ac:spMkLst>
        </pc:spChg>
        <pc:spChg chg="add del mod">
          <ac:chgData name="Mette Strunge Eg" userId="5a0f4874-a3b2-4515-b1df-f2d8091671bf" providerId="ADAL" clId="{AA658E2A-3E46-4E90-86A8-FAA1B43FDD0B}" dt="2022-09-14T12:17:24.906" v="1169" actId="207"/>
          <ac:spMkLst>
            <pc:docMk/>
            <pc:sldMk cId="2238236060" sldId="2348"/>
            <ac:spMk id="7" creationId="{B900013F-AA94-4259-AFE5-F8FBC114B0F1}"/>
          </ac:spMkLst>
        </pc:spChg>
        <pc:spChg chg="add mod">
          <ac:chgData name="Mette Strunge Eg" userId="5a0f4874-a3b2-4515-b1df-f2d8091671bf" providerId="ADAL" clId="{AA658E2A-3E46-4E90-86A8-FAA1B43FDD0B}" dt="2022-09-14T12:18:31.609" v="1276" actId="1038"/>
          <ac:spMkLst>
            <pc:docMk/>
            <pc:sldMk cId="2238236060" sldId="2348"/>
            <ac:spMk id="17" creationId="{3B58DC7D-D553-43F2-9309-819627E27A05}"/>
          </ac:spMkLst>
        </pc:spChg>
        <pc:spChg chg="add mod">
          <ac:chgData name="Mette Strunge Eg" userId="5a0f4874-a3b2-4515-b1df-f2d8091671bf" providerId="ADAL" clId="{AA658E2A-3E46-4E90-86A8-FAA1B43FDD0B}" dt="2022-09-14T12:18:23.809" v="1262" actId="1035"/>
          <ac:spMkLst>
            <pc:docMk/>
            <pc:sldMk cId="2238236060" sldId="2348"/>
            <ac:spMk id="18" creationId="{7A34DE44-6A8D-4E38-8E86-91BAB6F2C109}"/>
          </ac:spMkLst>
        </pc:spChg>
        <pc:spChg chg="add mod">
          <ac:chgData name="Mette Strunge Eg" userId="5a0f4874-a3b2-4515-b1df-f2d8091671bf" providerId="ADAL" clId="{AA658E2A-3E46-4E90-86A8-FAA1B43FDD0B}" dt="2022-09-14T12:19:08.132" v="1355" actId="1035"/>
          <ac:spMkLst>
            <pc:docMk/>
            <pc:sldMk cId="2238236060" sldId="2348"/>
            <ac:spMk id="19" creationId="{27F525E2-3E1C-4724-B438-46DB1FAFEBA0}"/>
          </ac:spMkLst>
        </pc:spChg>
        <pc:spChg chg="add mod">
          <ac:chgData name="Mette Strunge Eg" userId="5a0f4874-a3b2-4515-b1df-f2d8091671bf" providerId="ADAL" clId="{AA658E2A-3E46-4E90-86A8-FAA1B43FDD0B}" dt="2022-09-14T12:18:36.803" v="1292" actId="1038"/>
          <ac:spMkLst>
            <pc:docMk/>
            <pc:sldMk cId="2238236060" sldId="2348"/>
            <ac:spMk id="20" creationId="{4BCC9F7D-6AEC-44D4-8AFE-1506C034371E}"/>
          </ac:spMkLst>
        </pc:spChg>
        <pc:spChg chg="add mod">
          <ac:chgData name="Mette Strunge Eg" userId="5a0f4874-a3b2-4515-b1df-f2d8091671bf" providerId="ADAL" clId="{AA658E2A-3E46-4E90-86A8-FAA1B43FDD0B}" dt="2022-09-14T12:18:23.809" v="1262" actId="1035"/>
          <ac:spMkLst>
            <pc:docMk/>
            <pc:sldMk cId="2238236060" sldId="2348"/>
            <ac:spMk id="21" creationId="{536F895B-F66F-4710-AFE9-2592D6FC51C7}"/>
          </ac:spMkLst>
        </pc:spChg>
        <pc:spChg chg="add mod">
          <ac:chgData name="Mette Strunge Eg" userId="5a0f4874-a3b2-4515-b1df-f2d8091671bf" providerId="ADAL" clId="{AA658E2A-3E46-4E90-86A8-FAA1B43FDD0B}" dt="2022-09-14T12:19:00.539" v="1342" actId="1035"/>
          <ac:spMkLst>
            <pc:docMk/>
            <pc:sldMk cId="2238236060" sldId="2348"/>
            <ac:spMk id="22" creationId="{0E3358FF-9EA3-4B8B-B3C1-5D2490254BD0}"/>
          </ac:spMkLst>
        </pc:spChg>
        <pc:spChg chg="add mod">
          <ac:chgData name="Mette Strunge Eg" userId="5a0f4874-a3b2-4515-b1df-f2d8091671bf" providerId="ADAL" clId="{AA658E2A-3E46-4E90-86A8-FAA1B43FDD0B}" dt="2022-09-14T12:18:42.762" v="1307" actId="1038"/>
          <ac:spMkLst>
            <pc:docMk/>
            <pc:sldMk cId="2238236060" sldId="2348"/>
            <ac:spMk id="23" creationId="{D4E7F72B-159D-4E7B-8863-D26C1DA793E9}"/>
          </ac:spMkLst>
        </pc:spChg>
        <pc:spChg chg="add mod">
          <ac:chgData name="Mette Strunge Eg" userId="5a0f4874-a3b2-4515-b1df-f2d8091671bf" providerId="ADAL" clId="{AA658E2A-3E46-4E90-86A8-FAA1B43FDD0B}" dt="2022-09-14T12:18:23.809" v="1262" actId="1035"/>
          <ac:spMkLst>
            <pc:docMk/>
            <pc:sldMk cId="2238236060" sldId="2348"/>
            <ac:spMk id="24" creationId="{62E9435E-19B3-486D-87B7-CAAD85A47BE2}"/>
          </ac:spMkLst>
        </pc:spChg>
        <pc:spChg chg="add mod">
          <ac:chgData name="Mette Strunge Eg" userId="5a0f4874-a3b2-4515-b1df-f2d8091671bf" providerId="ADAL" clId="{AA658E2A-3E46-4E90-86A8-FAA1B43FDD0B}" dt="2022-09-14T12:19:16.947" v="1368" actId="1037"/>
          <ac:spMkLst>
            <pc:docMk/>
            <pc:sldMk cId="2238236060" sldId="2348"/>
            <ac:spMk id="25" creationId="{08FE57BE-1071-42A5-A1F1-4389371D1FBD}"/>
          </ac:spMkLst>
        </pc:spChg>
        <pc:spChg chg="add mod">
          <ac:chgData name="Mette Strunge Eg" userId="5a0f4874-a3b2-4515-b1df-f2d8091671bf" providerId="ADAL" clId="{AA658E2A-3E46-4E90-86A8-FAA1B43FDD0B}" dt="2022-09-14T12:17:43.056" v="1198" actId="20577"/>
          <ac:spMkLst>
            <pc:docMk/>
            <pc:sldMk cId="2238236060" sldId="2348"/>
            <ac:spMk id="26" creationId="{4169785F-A0E6-4BE4-87AE-989DD21E30A3}"/>
          </ac:spMkLst>
        </pc:spChg>
        <pc:picChg chg="add mod">
          <ac:chgData name="Mette Strunge Eg" userId="5a0f4874-a3b2-4515-b1df-f2d8091671bf" providerId="ADAL" clId="{AA658E2A-3E46-4E90-86A8-FAA1B43FDD0B}" dt="2022-09-14T12:18:31.609" v="1276" actId="1038"/>
          <ac:picMkLst>
            <pc:docMk/>
            <pc:sldMk cId="2238236060" sldId="2348"/>
            <ac:picMk id="8" creationId="{23D5C1B6-4488-4204-8070-BEDBDE01A29D}"/>
          </ac:picMkLst>
        </pc:picChg>
        <pc:picChg chg="add mod">
          <ac:chgData name="Mette Strunge Eg" userId="5a0f4874-a3b2-4515-b1df-f2d8091671bf" providerId="ADAL" clId="{AA658E2A-3E46-4E90-86A8-FAA1B43FDD0B}" dt="2022-09-14T12:18:23.809" v="1262" actId="1035"/>
          <ac:picMkLst>
            <pc:docMk/>
            <pc:sldMk cId="2238236060" sldId="2348"/>
            <ac:picMk id="9" creationId="{A0632D91-2EB7-4720-B7DF-EC271FAF7D46}"/>
          </ac:picMkLst>
        </pc:picChg>
        <pc:picChg chg="add mod">
          <ac:chgData name="Mette Strunge Eg" userId="5a0f4874-a3b2-4515-b1df-f2d8091671bf" providerId="ADAL" clId="{AA658E2A-3E46-4E90-86A8-FAA1B43FDD0B}" dt="2022-09-14T12:19:08.132" v="1355" actId="1035"/>
          <ac:picMkLst>
            <pc:docMk/>
            <pc:sldMk cId="2238236060" sldId="2348"/>
            <ac:picMk id="10" creationId="{D26D8F17-9C98-4C2F-BD99-C54FD58E4EF6}"/>
          </ac:picMkLst>
        </pc:picChg>
        <pc:picChg chg="add mod">
          <ac:chgData name="Mette Strunge Eg" userId="5a0f4874-a3b2-4515-b1df-f2d8091671bf" providerId="ADAL" clId="{AA658E2A-3E46-4E90-86A8-FAA1B43FDD0B}" dt="2022-09-14T12:18:36.803" v="1292" actId="1038"/>
          <ac:picMkLst>
            <pc:docMk/>
            <pc:sldMk cId="2238236060" sldId="2348"/>
            <ac:picMk id="11" creationId="{4180CC02-440C-4035-8BDF-096093193E2C}"/>
          </ac:picMkLst>
        </pc:picChg>
        <pc:picChg chg="add mod">
          <ac:chgData name="Mette Strunge Eg" userId="5a0f4874-a3b2-4515-b1df-f2d8091671bf" providerId="ADAL" clId="{AA658E2A-3E46-4E90-86A8-FAA1B43FDD0B}" dt="2022-09-14T12:18:23.809" v="1262" actId="1035"/>
          <ac:picMkLst>
            <pc:docMk/>
            <pc:sldMk cId="2238236060" sldId="2348"/>
            <ac:picMk id="12" creationId="{DB208AA2-9724-4C21-8FF5-A1B921363389}"/>
          </ac:picMkLst>
        </pc:picChg>
        <pc:picChg chg="add mod">
          <ac:chgData name="Mette Strunge Eg" userId="5a0f4874-a3b2-4515-b1df-f2d8091671bf" providerId="ADAL" clId="{AA658E2A-3E46-4E90-86A8-FAA1B43FDD0B}" dt="2022-09-14T12:19:00.539" v="1342" actId="1035"/>
          <ac:picMkLst>
            <pc:docMk/>
            <pc:sldMk cId="2238236060" sldId="2348"/>
            <ac:picMk id="13" creationId="{E089522B-A6B8-4288-9F3C-8137FD1AEFDB}"/>
          </ac:picMkLst>
        </pc:picChg>
        <pc:picChg chg="add mod">
          <ac:chgData name="Mette Strunge Eg" userId="5a0f4874-a3b2-4515-b1df-f2d8091671bf" providerId="ADAL" clId="{AA658E2A-3E46-4E90-86A8-FAA1B43FDD0B}" dt="2022-09-14T12:18:42.762" v="1307" actId="1038"/>
          <ac:picMkLst>
            <pc:docMk/>
            <pc:sldMk cId="2238236060" sldId="2348"/>
            <ac:picMk id="14" creationId="{C0333364-EE73-433B-A4F3-DED302FE1E55}"/>
          </ac:picMkLst>
        </pc:picChg>
        <pc:picChg chg="add mod">
          <ac:chgData name="Mette Strunge Eg" userId="5a0f4874-a3b2-4515-b1df-f2d8091671bf" providerId="ADAL" clId="{AA658E2A-3E46-4E90-86A8-FAA1B43FDD0B}" dt="2022-09-14T12:18:23.809" v="1262" actId="1035"/>
          <ac:picMkLst>
            <pc:docMk/>
            <pc:sldMk cId="2238236060" sldId="2348"/>
            <ac:picMk id="15" creationId="{7894CBB7-0BC8-46CA-A530-CAADACBF9EAB}"/>
          </ac:picMkLst>
        </pc:picChg>
        <pc:picChg chg="add mod">
          <ac:chgData name="Mette Strunge Eg" userId="5a0f4874-a3b2-4515-b1df-f2d8091671bf" providerId="ADAL" clId="{AA658E2A-3E46-4E90-86A8-FAA1B43FDD0B}" dt="2022-09-14T12:19:16.947" v="1368" actId="1037"/>
          <ac:picMkLst>
            <pc:docMk/>
            <pc:sldMk cId="2238236060" sldId="2348"/>
            <ac:picMk id="16" creationId="{335CC4BE-5D2A-424F-A532-A0752CC506F6}"/>
          </ac:picMkLst>
        </pc:picChg>
      </pc:sldChg>
      <pc:sldMasterChg chg="delSldLayout">
        <pc:chgData name="Mette Strunge Eg" userId="5a0f4874-a3b2-4515-b1df-f2d8091671bf" providerId="ADAL" clId="{AA658E2A-3E46-4E90-86A8-FAA1B43FDD0B}" dt="2022-09-14T12:20:14.100" v="1449" actId="47"/>
        <pc:sldMasterMkLst>
          <pc:docMk/>
          <pc:sldMasterMk cId="1236717444" sldId="2147483648"/>
        </pc:sldMasterMkLst>
        <pc:sldLayoutChg chg="del">
          <pc:chgData name="Mette Strunge Eg" userId="5a0f4874-a3b2-4515-b1df-f2d8091671bf" providerId="ADAL" clId="{AA658E2A-3E46-4E90-86A8-FAA1B43FDD0B}" dt="2022-09-14T12:20:14.100" v="1449" actId="47"/>
          <pc:sldLayoutMkLst>
            <pc:docMk/>
            <pc:sldMasterMk cId="1236717444" sldId="2147483648"/>
            <pc:sldLayoutMk cId="639159654" sldId="2147483731"/>
          </pc:sldLayoutMkLst>
        </pc:sldLayoutChg>
      </pc:sldMasterChg>
    </pc:docChg>
  </pc:docChgLst>
  <pc:docChgLst>
    <pc:chgData name="Mette Strunge Eg" userId="5a0f4874-a3b2-4515-b1df-f2d8091671bf" providerId="ADAL" clId="{B23590AA-A8E9-4478-8580-CF8C6BFBECE0}"/>
    <pc:docChg chg="undo redo custSel addSld delSld modSld">
      <pc:chgData name="Mette Strunge Eg" userId="5a0f4874-a3b2-4515-b1df-f2d8091671bf" providerId="ADAL" clId="{B23590AA-A8E9-4478-8580-CF8C6BFBECE0}" dt="2022-10-12T07:51:56.651" v="4066" actId="20577"/>
      <pc:docMkLst>
        <pc:docMk/>
      </pc:docMkLst>
      <pc:sldChg chg="addSp delSp modSp mod">
        <pc:chgData name="Mette Strunge Eg" userId="5a0f4874-a3b2-4515-b1df-f2d8091671bf" providerId="ADAL" clId="{B23590AA-A8E9-4478-8580-CF8C6BFBECE0}" dt="2022-10-10T14:57:36.171" v="3383" actId="948"/>
        <pc:sldMkLst>
          <pc:docMk/>
          <pc:sldMk cId="1205831558" sldId="292"/>
        </pc:sldMkLst>
        <pc:spChg chg="mod">
          <ac:chgData name="Mette Strunge Eg" userId="5a0f4874-a3b2-4515-b1df-f2d8091671bf" providerId="ADAL" clId="{B23590AA-A8E9-4478-8580-CF8C6BFBECE0}" dt="2022-10-10T14:57:36.171" v="3383" actId="948"/>
          <ac:spMkLst>
            <pc:docMk/>
            <pc:sldMk cId="1205831558" sldId="292"/>
            <ac:spMk id="8" creationId="{0CE6CE89-A686-4949-8C7C-4AF230D33B6F}"/>
          </ac:spMkLst>
        </pc:spChg>
        <pc:spChg chg="del">
          <ac:chgData name="Mette Strunge Eg" userId="5a0f4874-a3b2-4515-b1df-f2d8091671bf" providerId="ADAL" clId="{B23590AA-A8E9-4478-8580-CF8C6BFBECE0}" dt="2022-10-10T10:43:12.259" v="915" actId="478"/>
          <ac:spMkLst>
            <pc:docMk/>
            <pc:sldMk cId="1205831558" sldId="292"/>
            <ac:spMk id="9" creationId="{CA45622F-1064-4459-AB45-C805BEDCEE55}"/>
          </ac:spMkLst>
        </pc:spChg>
        <pc:spChg chg="del">
          <ac:chgData name="Mette Strunge Eg" userId="5a0f4874-a3b2-4515-b1df-f2d8091671bf" providerId="ADAL" clId="{B23590AA-A8E9-4478-8580-CF8C6BFBECE0}" dt="2022-10-10T10:43:11.549" v="914" actId="478"/>
          <ac:spMkLst>
            <pc:docMk/>
            <pc:sldMk cId="1205831558" sldId="292"/>
            <ac:spMk id="10" creationId="{5158346B-27FE-4B7E-84CC-78ABD6D601EB}"/>
          </ac:spMkLst>
        </pc:spChg>
        <pc:picChg chg="del">
          <ac:chgData name="Mette Strunge Eg" userId="5a0f4874-a3b2-4515-b1df-f2d8091671bf" providerId="ADAL" clId="{B23590AA-A8E9-4478-8580-CF8C6BFBECE0}" dt="2022-10-10T10:43:12.795" v="916" actId="478"/>
          <ac:picMkLst>
            <pc:docMk/>
            <pc:sldMk cId="1205831558" sldId="292"/>
            <ac:picMk id="6" creationId="{8CC79229-7A89-4CD1-BF43-6C0A3F040186}"/>
          </ac:picMkLst>
        </pc:picChg>
        <pc:picChg chg="add mod">
          <ac:chgData name="Mette Strunge Eg" userId="5a0f4874-a3b2-4515-b1df-f2d8091671bf" providerId="ADAL" clId="{B23590AA-A8E9-4478-8580-CF8C6BFBECE0}" dt="2022-10-10T14:04:27.308" v="1937" actId="1076"/>
          <ac:picMkLst>
            <pc:docMk/>
            <pc:sldMk cId="1205831558" sldId="292"/>
            <ac:picMk id="11" creationId="{25499449-5B40-47F7-9279-24F342363AF7}"/>
          </ac:picMkLst>
        </pc:picChg>
      </pc:sldChg>
      <pc:sldChg chg="addSp delSp modSp mod">
        <pc:chgData name="Mette Strunge Eg" userId="5a0f4874-a3b2-4515-b1df-f2d8091671bf" providerId="ADAL" clId="{B23590AA-A8E9-4478-8580-CF8C6BFBECE0}" dt="2022-10-10T14:06:47.291" v="1955" actId="1076"/>
        <pc:sldMkLst>
          <pc:docMk/>
          <pc:sldMk cId="1522508997" sldId="293"/>
        </pc:sldMkLst>
        <pc:spChg chg="add del mod">
          <ac:chgData name="Mette Strunge Eg" userId="5a0f4874-a3b2-4515-b1df-f2d8091671bf" providerId="ADAL" clId="{B23590AA-A8E9-4478-8580-CF8C6BFBECE0}" dt="2022-10-10T14:06:47.291" v="1955" actId="1076"/>
          <ac:spMkLst>
            <pc:docMk/>
            <pc:sldMk cId="1522508997" sldId="293"/>
            <ac:spMk id="9" creationId="{E4A413E8-31E8-4FB7-9A2F-A19AFBC5F18C}"/>
          </ac:spMkLst>
        </pc:spChg>
        <pc:spChg chg="mod">
          <ac:chgData name="Mette Strunge Eg" userId="5a0f4874-a3b2-4515-b1df-f2d8091671bf" providerId="ADAL" clId="{B23590AA-A8E9-4478-8580-CF8C6BFBECE0}" dt="2022-10-10T14:06:46.816" v="1954" actId="207"/>
          <ac:spMkLst>
            <pc:docMk/>
            <pc:sldMk cId="1522508997" sldId="293"/>
            <ac:spMk id="10" creationId="{28F805BE-0C3C-40DF-A282-71B8D35583BA}"/>
          </ac:spMkLst>
        </pc:spChg>
        <pc:spChg chg="mod">
          <ac:chgData name="Mette Strunge Eg" userId="5a0f4874-a3b2-4515-b1df-f2d8091671bf" providerId="ADAL" clId="{B23590AA-A8E9-4478-8580-CF8C6BFBECE0}" dt="2022-10-10T10:47:46.531" v="1086" actId="403"/>
          <ac:spMkLst>
            <pc:docMk/>
            <pc:sldMk cId="1522508997" sldId="293"/>
            <ac:spMk id="12" creationId="{F389DE02-58C5-4429-AE8C-374CAC7A75AD}"/>
          </ac:spMkLst>
        </pc:spChg>
        <pc:picChg chg="add mod">
          <ac:chgData name="Mette Strunge Eg" userId="5a0f4874-a3b2-4515-b1df-f2d8091671bf" providerId="ADAL" clId="{B23590AA-A8E9-4478-8580-CF8C6BFBECE0}" dt="2022-10-10T10:43:00.269" v="913" actId="14100"/>
          <ac:picMkLst>
            <pc:docMk/>
            <pc:sldMk cId="1522508997" sldId="293"/>
            <ac:picMk id="5" creationId="{7BE26535-B19F-48BC-8B00-31325807DF25}"/>
          </ac:picMkLst>
        </pc:picChg>
        <pc:cxnChg chg="add del mod">
          <ac:chgData name="Mette Strunge Eg" userId="5a0f4874-a3b2-4515-b1df-f2d8091671bf" providerId="ADAL" clId="{B23590AA-A8E9-4478-8580-CF8C6BFBECE0}" dt="2022-10-10T14:06:46.348" v="1953" actId="11529"/>
          <ac:cxnSpMkLst>
            <pc:docMk/>
            <pc:sldMk cId="1522508997" sldId="293"/>
            <ac:cxnSpMk id="3" creationId="{8CAEDDCC-F605-4190-84D0-13F8EC356F79}"/>
          </ac:cxnSpMkLst>
        </pc:cxnChg>
      </pc:sldChg>
      <pc:sldChg chg="delSp del mod">
        <pc:chgData name="Mette Strunge Eg" userId="5a0f4874-a3b2-4515-b1df-f2d8091671bf" providerId="ADAL" clId="{B23590AA-A8E9-4478-8580-CF8C6BFBECE0}" dt="2022-10-10T10:46:54.422" v="1078" actId="2696"/>
        <pc:sldMkLst>
          <pc:docMk/>
          <pc:sldMk cId="4091759939" sldId="297"/>
        </pc:sldMkLst>
        <pc:picChg chg="del">
          <ac:chgData name="Mette Strunge Eg" userId="5a0f4874-a3b2-4515-b1df-f2d8091671bf" providerId="ADAL" clId="{B23590AA-A8E9-4478-8580-CF8C6BFBECE0}" dt="2022-10-10T10:46:50.943" v="1077" actId="478"/>
          <ac:picMkLst>
            <pc:docMk/>
            <pc:sldMk cId="4091759939" sldId="297"/>
            <ac:picMk id="10" creationId="{C24A3997-AE09-45ED-9DD2-EA53591D84DE}"/>
          </ac:picMkLst>
        </pc:picChg>
      </pc:sldChg>
      <pc:sldChg chg="delSp del mod">
        <pc:chgData name="Mette Strunge Eg" userId="5a0f4874-a3b2-4515-b1df-f2d8091671bf" providerId="ADAL" clId="{B23590AA-A8E9-4478-8580-CF8C6BFBECE0}" dt="2022-10-10T10:46:58.208" v="1079" actId="2696"/>
        <pc:sldMkLst>
          <pc:docMk/>
          <pc:sldMk cId="1024020422" sldId="298"/>
        </pc:sldMkLst>
        <pc:picChg chg="del">
          <ac:chgData name="Mette Strunge Eg" userId="5a0f4874-a3b2-4515-b1df-f2d8091671bf" providerId="ADAL" clId="{B23590AA-A8E9-4478-8580-CF8C6BFBECE0}" dt="2022-10-10T10:42:42.945" v="909" actId="21"/>
          <ac:picMkLst>
            <pc:docMk/>
            <pc:sldMk cId="1024020422" sldId="298"/>
            <ac:picMk id="10" creationId="{040715DD-9AFF-4B3D-97F8-AF972F567F4B}"/>
          </ac:picMkLst>
        </pc:picChg>
      </pc:sldChg>
      <pc:sldChg chg="addSp delSp modSp mod">
        <pc:chgData name="Mette Strunge Eg" userId="5a0f4874-a3b2-4515-b1df-f2d8091671bf" providerId="ADAL" clId="{B23590AA-A8E9-4478-8580-CF8C6BFBECE0}" dt="2022-10-12T05:48:49.742" v="3634" actId="20577"/>
        <pc:sldMkLst>
          <pc:docMk/>
          <pc:sldMk cId="1304501700" sldId="300"/>
        </pc:sldMkLst>
        <pc:spChg chg="add del mod">
          <ac:chgData name="Mette Strunge Eg" userId="5a0f4874-a3b2-4515-b1df-f2d8091671bf" providerId="ADAL" clId="{B23590AA-A8E9-4478-8580-CF8C6BFBECE0}" dt="2022-10-10T14:20:49.204" v="2123" actId="478"/>
          <ac:spMkLst>
            <pc:docMk/>
            <pc:sldMk cId="1304501700" sldId="300"/>
            <ac:spMk id="2" creationId="{61893DFC-5865-48AF-8E8B-A2261C8EF080}"/>
          </ac:spMkLst>
        </pc:spChg>
        <pc:spChg chg="add mod">
          <ac:chgData name="Mette Strunge Eg" userId="5a0f4874-a3b2-4515-b1df-f2d8091671bf" providerId="ADAL" clId="{B23590AA-A8E9-4478-8580-CF8C6BFBECE0}" dt="2022-10-10T14:22:00.666" v="2133" actId="14100"/>
          <ac:spMkLst>
            <pc:docMk/>
            <pc:sldMk cId="1304501700" sldId="300"/>
            <ac:spMk id="3" creationId="{1EA84C95-E72A-4C00-A907-7D7F8FEE130D}"/>
          </ac:spMkLst>
        </pc:spChg>
        <pc:spChg chg="add del mod">
          <ac:chgData name="Mette Strunge Eg" userId="5a0f4874-a3b2-4515-b1df-f2d8091671bf" providerId="ADAL" clId="{B23590AA-A8E9-4478-8580-CF8C6BFBECE0}" dt="2022-10-10T14:18:32.234" v="2050" actId="478"/>
          <ac:spMkLst>
            <pc:docMk/>
            <pc:sldMk cId="1304501700" sldId="300"/>
            <ac:spMk id="6" creationId="{96E34897-7197-4638-8CF0-50D771E53919}"/>
          </ac:spMkLst>
        </pc:spChg>
        <pc:spChg chg="mod">
          <ac:chgData name="Mette Strunge Eg" userId="5a0f4874-a3b2-4515-b1df-f2d8091671bf" providerId="ADAL" clId="{B23590AA-A8E9-4478-8580-CF8C6BFBECE0}" dt="2022-10-10T14:18:04.950" v="2021" actId="14100"/>
          <ac:spMkLst>
            <pc:docMk/>
            <pc:sldMk cId="1304501700" sldId="300"/>
            <ac:spMk id="7" creationId="{007B4C06-CECF-4F11-966C-3E9593F23AF7}"/>
          </ac:spMkLst>
        </pc:spChg>
        <pc:spChg chg="mod">
          <ac:chgData name="Mette Strunge Eg" userId="5a0f4874-a3b2-4515-b1df-f2d8091671bf" providerId="ADAL" clId="{B23590AA-A8E9-4478-8580-CF8C6BFBECE0}" dt="2022-10-12T05:48:49.742" v="3634" actId="20577"/>
          <ac:spMkLst>
            <pc:docMk/>
            <pc:sldMk cId="1304501700" sldId="300"/>
            <ac:spMk id="9" creationId="{4B2B8280-EFA4-4DD7-B78A-1E1063DC7008}"/>
          </ac:spMkLst>
        </pc:spChg>
        <pc:picChg chg="add del mod modCrop">
          <ac:chgData name="Mette Strunge Eg" userId="5a0f4874-a3b2-4515-b1df-f2d8091671bf" providerId="ADAL" clId="{B23590AA-A8E9-4478-8580-CF8C6BFBECE0}" dt="2022-10-10T14:21:19.025" v="2124" actId="14100"/>
          <ac:picMkLst>
            <pc:docMk/>
            <pc:sldMk cId="1304501700" sldId="300"/>
            <ac:picMk id="5" creationId="{CA3F2BF3-8D77-4C02-9A2E-82EACDBCAB69}"/>
          </ac:picMkLst>
        </pc:picChg>
      </pc:sldChg>
      <pc:sldChg chg="addSp delSp modSp mod">
        <pc:chgData name="Mette Strunge Eg" userId="5a0f4874-a3b2-4515-b1df-f2d8091671bf" providerId="ADAL" clId="{B23590AA-A8E9-4478-8580-CF8C6BFBECE0}" dt="2022-10-12T05:46:15.976" v="3575" actId="255"/>
        <pc:sldMkLst>
          <pc:docMk/>
          <pc:sldMk cId="2857859633" sldId="301"/>
        </pc:sldMkLst>
        <pc:spChg chg="mod">
          <ac:chgData name="Mette Strunge Eg" userId="5a0f4874-a3b2-4515-b1df-f2d8091671bf" providerId="ADAL" clId="{B23590AA-A8E9-4478-8580-CF8C6BFBECE0}" dt="2022-10-10T10:22:11.315" v="422" actId="20577"/>
          <ac:spMkLst>
            <pc:docMk/>
            <pc:sldMk cId="2857859633" sldId="301"/>
            <ac:spMk id="8" creationId="{1EB3AD3E-D586-4024-B7A5-26BE4D6A210E}"/>
          </ac:spMkLst>
        </pc:spChg>
        <pc:spChg chg="mod">
          <ac:chgData name="Mette Strunge Eg" userId="5a0f4874-a3b2-4515-b1df-f2d8091671bf" providerId="ADAL" clId="{B23590AA-A8E9-4478-8580-CF8C6BFBECE0}" dt="2022-10-12T05:46:15.976" v="3575" actId="255"/>
          <ac:spMkLst>
            <pc:docMk/>
            <pc:sldMk cId="2857859633" sldId="301"/>
            <ac:spMk id="9" creationId="{A3756220-F8D8-40FE-B478-BACA77AFCC8D}"/>
          </ac:spMkLst>
        </pc:spChg>
        <pc:picChg chg="add del mod modCrop">
          <ac:chgData name="Mette Strunge Eg" userId="5a0f4874-a3b2-4515-b1df-f2d8091671bf" providerId="ADAL" clId="{B23590AA-A8E9-4478-8580-CF8C6BFBECE0}" dt="2022-10-12T05:42:51.965" v="3407" actId="478"/>
          <ac:picMkLst>
            <pc:docMk/>
            <pc:sldMk cId="2857859633" sldId="301"/>
            <ac:picMk id="6" creationId="{AA23D93B-EBA5-4CAD-9885-A7111ED60700}"/>
          </ac:picMkLst>
        </pc:picChg>
        <pc:picChg chg="add mod modCrop">
          <ac:chgData name="Mette Strunge Eg" userId="5a0f4874-a3b2-4515-b1df-f2d8091671bf" providerId="ADAL" clId="{B23590AA-A8E9-4478-8580-CF8C6BFBECE0}" dt="2022-10-12T05:45:08.360" v="3472" actId="14100"/>
          <ac:picMkLst>
            <pc:docMk/>
            <pc:sldMk cId="2857859633" sldId="301"/>
            <ac:picMk id="10" creationId="{B550208C-06DA-45F1-94B4-8778EFF35139}"/>
          </ac:picMkLst>
        </pc:picChg>
        <pc:picChg chg="del mod">
          <ac:chgData name="Mette Strunge Eg" userId="5a0f4874-a3b2-4515-b1df-f2d8091671bf" providerId="ADAL" clId="{B23590AA-A8E9-4478-8580-CF8C6BFBECE0}" dt="2022-10-12T05:44:39.984" v="3463" actId="478"/>
          <ac:picMkLst>
            <pc:docMk/>
            <pc:sldMk cId="2857859633" sldId="301"/>
            <ac:picMk id="11" creationId="{53AA385A-CF5B-4C88-8ACD-A193E6CF35BE}"/>
          </ac:picMkLst>
        </pc:picChg>
      </pc:sldChg>
      <pc:sldChg chg="del">
        <pc:chgData name="Mette Strunge Eg" userId="5a0f4874-a3b2-4515-b1df-f2d8091671bf" providerId="ADAL" clId="{B23590AA-A8E9-4478-8580-CF8C6BFBECE0}" dt="2022-10-10T10:48:28.848" v="1092" actId="2696"/>
        <pc:sldMkLst>
          <pc:docMk/>
          <pc:sldMk cId="2918278250" sldId="302"/>
        </pc:sldMkLst>
      </pc:sldChg>
      <pc:sldChg chg="addSp modSp mod">
        <pc:chgData name="Mette Strunge Eg" userId="5a0f4874-a3b2-4515-b1df-f2d8091671bf" providerId="ADAL" clId="{B23590AA-A8E9-4478-8580-CF8C6BFBECE0}" dt="2022-10-10T14:32:17.455" v="2242" actId="1076"/>
        <pc:sldMkLst>
          <pc:docMk/>
          <pc:sldMk cId="2177182368" sldId="303"/>
        </pc:sldMkLst>
        <pc:spChg chg="mod">
          <ac:chgData name="Mette Strunge Eg" userId="5a0f4874-a3b2-4515-b1df-f2d8091671bf" providerId="ADAL" clId="{B23590AA-A8E9-4478-8580-CF8C6BFBECE0}" dt="2022-10-10T14:25:20.519" v="2183" actId="1076"/>
          <ac:spMkLst>
            <pc:docMk/>
            <pc:sldMk cId="2177182368" sldId="303"/>
            <ac:spMk id="14" creationId="{251CB704-93EF-46CB-B73A-8E65591F5BA1}"/>
          </ac:spMkLst>
        </pc:spChg>
        <pc:spChg chg="mod">
          <ac:chgData name="Mette Strunge Eg" userId="5a0f4874-a3b2-4515-b1df-f2d8091671bf" providerId="ADAL" clId="{B23590AA-A8E9-4478-8580-CF8C6BFBECE0}" dt="2022-10-10T14:26:43.538" v="2193" actId="1076"/>
          <ac:spMkLst>
            <pc:docMk/>
            <pc:sldMk cId="2177182368" sldId="303"/>
            <ac:spMk id="15" creationId="{FBD83456-B605-4630-8C32-B2E8F043D9C7}"/>
          </ac:spMkLst>
        </pc:spChg>
        <pc:spChg chg="mod">
          <ac:chgData name="Mette Strunge Eg" userId="5a0f4874-a3b2-4515-b1df-f2d8091671bf" providerId="ADAL" clId="{B23590AA-A8E9-4478-8580-CF8C6BFBECE0}" dt="2022-10-10T14:30:16.414" v="2240" actId="1076"/>
          <ac:spMkLst>
            <pc:docMk/>
            <pc:sldMk cId="2177182368" sldId="303"/>
            <ac:spMk id="16" creationId="{3FFDEB7A-A211-4C5F-8DB5-CA560F3BD18B}"/>
          </ac:spMkLst>
        </pc:spChg>
        <pc:spChg chg="mod">
          <ac:chgData name="Mette Strunge Eg" userId="5a0f4874-a3b2-4515-b1df-f2d8091671bf" providerId="ADAL" clId="{B23590AA-A8E9-4478-8580-CF8C6BFBECE0}" dt="2022-10-10T14:25:37.892" v="2186" actId="1076"/>
          <ac:spMkLst>
            <pc:docMk/>
            <pc:sldMk cId="2177182368" sldId="303"/>
            <ac:spMk id="17" creationId="{9F05F627-46DC-4033-B79F-02E3E3DD1F21}"/>
          </ac:spMkLst>
        </pc:spChg>
        <pc:spChg chg="mod">
          <ac:chgData name="Mette Strunge Eg" userId="5a0f4874-a3b2-4515-b1df-f2d8091671bf" providerId="ADAL" clId="{B23590AA-A8E9-4478-8580-CF8C6BFBECE0}" dt="2022-10-10T14:29:57.376" v="2238" actId="1076"/>
          <ac:spMkLst>
            <pc:docMk/>
            <pc:sldMk cId="2177182368" sldId="303"/>
            <ac:spMk id="44" creationId="{FC12A4C2-6B56-4370-A871-916DDEED7F47}"/>
          </ac:spMkLst>
        </pc:spChg>
        <pc:spChg chg="mod">
          <ac:chgData name="Mette Strunge Eg" userId="5a0f4874-a3b2-4515-b1df-f2d8091671bf" providerId="ADAL" clId="{B23590AA-A8E9-4478-8580-CF8C6BFBECE0}" dt="2022-10-10T14:29:41.855" v="2235" actId="1076"/>
          <ac:spMkLst>
            <pc:docMk/>
            <pc:sldMk cId="2177182368" sldId="303"/>
            <ac:spMk id="45" creationId="{781FED71-5E48-43C1-81C9-EEECBB68FCA3}"/>
          </ac:spMkLst>
        </pc:spChg>
        <pc:spChg chg="mod">
          <ac:chgData name="Mette Strunge Eg" userId="5a0f4874-a3b2-4515-b1df-f2d8091671bf" providerId="ADAL" clId="{B23590AA-A8E9-4478-8580-CF8C6BFBECE0}" dt="2022-10-10T14:30:20.724" v="2241" actId="1076"/>
          <ac:spMkLst>
            <pc:docMk/>
            <pc:sldMk cId="2177182368" sldId="303"/>
            <ac:spMk id="46" creationId="{B0F01D93-CB71-41C3-BE0F-EA45A94BF5F6}"/>
          </ac:spMkLst>
        </pc:spChg>
        <pc:spChg chg="mod">
          <ac:chgData name="Mette Strunge Eg" userId="5a0f4874-a3b2-4515-b1df-f2d8091671bf" providerId="ADAL" clId="{B23590AA-A8E9-4478-8580-CF8C6BFBECE0}" dt="2022-10-10T14:28:26.373" v="2224" actId="1076"/>
          <ac:spMkLst>
            <pc:docMk/>
            <pc:sldMk cId="2177182368" sldId="303"/>
            <ac:spMk id="47" creationId="{93056D2C-4392-47E8-B399-7C84C666B6F3}"/>
          </ac:spMkLst>
        </pc:spChg>
        <pc:spChg chg="mod">
          <ac:chgData name="Mette Strunge Eg" userId="5a0f4874-a3b2-4515-b1df-f2d8091671bf" providerId="ADAL" clId="{B23590AA-A8E9-4478-8580-CF8C6BFBECE0}" dt="2022-10-10T14:30:05.673" v="2239" actId="1076"/>
          <ac:spMkLst>
            <pc:docMk/>
            <pc:sldMk cId="2177182368" sldId="303"/>
            <ac:spMk id="48" creationId="{A0791032-BB9E-4A6C-9C8B-3ED779316B15}"/>
          </ac:spMkLst>
        </pc:spChg>
        <pc:spChg chg="mod">
          <ac:chgData name="Mette Strunge Eg" userId="5a0f4874-a3b2-4515-b1df-f2d8091671bf" providerId="ADAL" clId="{B23590AA-A8E9-4478-8580-CF8C6BFBECE0}" dt="2022-10-10T14:29:45.532" v="2236" actId="1076"/>
          <ac:spMkLst>
            <pc:docMk/>
            <pc:sldMk cId="2177182368" sldId="303"/>
            <ac:spMk id="49" creationId="{7A255793-7697-4844-AD19-1DD3C95E1B9E}"/>
          </ac:spMkLst>
        </pc:spChg>
        <pc:picChg chg="mod">
          <ac:chgData name="Mette Strunge Eg" userId="5a0f4874-a3b2-4515-b1df-f2d8091671bf" providerId="ADAL" clId="{B23590AA-A8E9-4478-8580-CF8C6BFBECE0}" dt="2022-10-10T14:28:41.755" v="2227" actId="1076"/>
          <ac:picMkLst>
            <pc:docMk/>
            <pc:sldMk cId="2177182368" sldId="303"/>
            <ac:picMk id="13" creationId="{918893C6-73F4-43A9-A7F1-A82E5B7A7072}"/>
          </ac:picMkLst>
        </pc:picChg>
        <pc:picChg chg="add mod modCrop">
          <ac:chgData name="Mette Strunge Eg" userId="5a0f4874-a3b2-4515-b1df-f2d8091671bf" providerId="ADAL" clId="{B23590AA-A8E9-4478-8580-CF8C6BFBECE0}" dt="2022-10-10T14:32:17.455" v="2242" actId="1076"/>
          <ac:picMkLst>
            <pc:docMk/>
            <pc:sldMk cId="2177182368" sldId="303"/>
            <ac:picMk id="18" creationId="{F3B076A0-AC7C-4722-8A29-236E663383D2}"/>
          </ac:picMkLst>
        </pc:picChg>
        <pc:cxnChg chg="mod">
          <ac:chgData name="Mette Strunge Eg" userId="5a0f4874-a3b2-4515-b1df-f2d8091671bf" providerId="ADAL" clId="{B23590AA-A8E9-4478-8580-CF8C6BFBECE0}" dt="2022-10-10T14:27:15.691" v="2201" actId="14100"/>
          <ac:cxnSpMkLst>
            <pc:docMk/>
            <pc:sldMk cId="2177182368" sldId="303"/>
            <ac:cxnSpMk id="25" creationId="{18C5540F-253F-4AC8-89D6-5BD207C96577}"/>
          </ac:cxnSpMkLst>
        </pc:cxnChg>
        <pc:cxnChg chg="mod">
          <ac:chgData name="Mette Strunge Eg" userId="5a0f4874-a3b2-4515-b1df-f2d8091671bf" providerId="ADAL" clId="{B23590AA-A8E9-4478-8580-CF8C6BFBECE0}" dt="2022-10-10T14:26:56.328" v="2196" actId="14100"/>
          <ac:cxnSpMkLst>
            <pc:docMk/>
            <pc:sldMk cId="2177182368" sldId="303"/>
            <ac:cxnSpMk id="26" creationId="{538E76EE-87B4-4068-B850-19F57D4BF998}"/>
          </ac:cxnSpMkLst>
        </pc:cxnChg>
        <pc:cxnChg chg="mod">
          <ac:chgData name="Mette Strunge Eg" userId="5a0f4874-a3b2-4515-b1df-f2d8091671bf" providerId="ADAL" clId="{B23590AA-A8E9-4478-8580-CF8C6BFBECE0}" dt="2022-10-10T14:27:38.306" v="2205" actId="14100"/>
          <ac:cxnSpMkLst>
            <pc:docMk/>
            <pc:sldMk cId="2177182368" sldId="303"/>
            <ac:cxnSpMk id="28" creationId="{5DAB5A3C-4FC4-4C8E-A7B8-3071C6AA3C21}"/>
          </ac:cxnSpMkLst>
        </pc:cxnChg>
        <pc:cxnChg chg="mod">
          <ac:chgData name="Mette Strunge Eg" userId="5a0f4874-a3b2-4515-b1df-f2d8091671bf" providerId="ADAL" clId="{B23590AA-A8E9-4478-8580-CF8C6BFBECE0}" dt="2022-10-10T14:27:32.251" v="2204" actId="14100"/>
          <ac:cxnSpMkLst>
            <pc:docMk/>
            <pc:sldMk cId="2177182368" sldId="303"/>
            <ac:cxnSpMk id="31" creationId="{AA2F4180-592A-4361-9E19-C6F7A2F6FD8E}"/>
          </ac:cxnSpMkLst>
        </pc:cxnChg>
        <pc:cxnChg chg="mod">
          <ac:chgData name="Mette Strunge Eg" userId="5a0f4874-a3b2-4515-b1df-f2d8091671bf" providerId="ADAL" clId="{B23590AA-A8E9-4478-8580-CF8C6BFBECE0}" dt="2022-10-10T14:26:52.668" v="2195" actId="14100"/>
          <ac:cxnSpMkLst>
            <pc:docMk/>
            <pc:sldMk cId="2177182368" sldId="303"/>
            <ac:cxnSpMk id="34" creationId="{1BAE8B26-5F8D-4E40-A705-E4F4212046C0}"/>
          </ac:cxnSpMkLst>
        </pc:cxnChg>
      </pc:sldChg>
      <pc:sldChg chg="modSp mod">
        <pc:chgData name="Mette Strunge Eg" userId="5a0f4874-a3b2-4515-b1df-f2d8091671bf" providerId="ADAL" clId="{B23590AA-A8E9-4478-8580-CF8C6BFBECE0}" dt="2022-10-10T14:57:03.802" v="3380" actId="403"/>
        <pc:sldMkLst>
          <pc:docMk/>
          <pc:sldMk cId="190661869" sldId="306"/>
        </pc:sldMkLst>
        <pc:spChg chg="mod">
          <ac:chgData name="Mette Strunge Eg" userId="5a0f4874-a3b2-4515-b1df-f2d8091671bf" providerId="ADAL" clId="{B23590AA-A8E9-4478-8580-CF8C6BFBECE0}" dt="2022-10-10T14:57:03.802" v="3380" actId="403"/>
          <ac:spMkLst>
            <pc:docMk/>
            <pc:sldMk cId="190661869" sldId="306"/>
            <ac:spMk id="9" creationId="{C74F5CD5-D857-4B2E-B7BC-675D0BF9565A}"/>
          </ac:spMkLst>
        </pc:spChg>
      </pc:sldChg>
      <pc:sldChg chg="addSp delSp modSp mod">
        <pc:chgData name="Mette Strunge Eg" userId="5a0f4874-a3b2-4515-b1df-f2d8091671bf" providerId="ADAL" clId="{B23590AA-A8E9-4478-8580-CF8C6BFBECE0}" dt="2022-10-12T05:47:41.852" v="3605" actId="20577"/>
        <pc:sldMkLst>
          <pc:docMk/>
          <pc:sldMk cId="2139105951" sldId="468"/>
        </pc:sldMkLst>
        <pc:spChg chg="del mod">
          <ac:chgData name="Mette Strunge Eg" userId="5a0f4874-a3b2-4515-b1df-f2d8091671bf" providerId="ADAL" clId="{B23590AA-A8E9-4478-8580-CF8C6BFBECE0}" dt="2022-10-10T09:52:03.355" v="68" actId="478"/>
          <ac:spMkLst>
            <pc:docMk/>
            <pc:sldMk cId="2139105951" sldId="468"/>
            <ac:spMk id="7" creationId="{406D2735-98B5-4E0B-BBBC-A245C21379C8}"/>
          </ac:spMkLst>
        </pc:spChg>
        <pc:spChg chg="del mod">
          <ac:chgData name="Mette Strunge Eg" userId="5a0f4874-a3b2-4515-b1df-f2d8091671bf" providerId="ADAL" clId="{B23590AA-A8E9-4478-8580-CF8C6BFBECE0}" dt="2022-10-10T09:52:06.091" v="69" actId="478"/>
          <ac:spMkLst>
            <pc:docMk/>
            <pc:sldMk cId="2139105951" sldId="468"/>
            <ac:spMk id="8" creationId="{439755C4-408A-42CC-8928-A1A07FBE38D1}"/>
          </ac:spMkLst>
        </pc:spChg>
        <pc:spChg chg="mod">
          <ac:chgData name="Mette Strunge Eg" userId="5a0f4874-a3b2-4515-b1df-f2d8091671bf" providerId="ADAL" clId="{B23590AA-A8E9-4478-8580-CF8C6BFBECE0}" dt="2022-10-12T05:47:41.852" v="3605" actId="20577"/>
          <ac:spMkLst>
            <pc:docMk/>
            <pc:sldMk cId="2139105951" sldId="468"/>
            <ac:spMk id="9" creationId="{C74F5CD5-D857-4B2E-B7BC-675D0BF9565A}"/>
          </ac:spMkLst>
        </pc:spChg>
        <pc:spChg chg="add del mod">
          <ac:chgData name="Mette Strunge Eg" userId="5a0f4874-a3b2-4515-b1df-f2d8091671bf" providerId="ADAL" clId="{B23590AA-A8E9-4478-8580-CF8C6BFBECE0}" dt="2022-10-10T09:51:32.549" v="24"/>
          <ac:spMkLst>
            <pc:docMk/>
            <pc:sldMk cId="2139105951" sldId="468"/>
            <ac:spMk id="10" creationId="{090A1A5C-B322-4CFB-86D4-DE757C2AFD33}"/>
          </ac:spMkLst>
        </pc:spChg>
        <pc:spChg chg="add del mod">
          <ac:chgData name="Mette Strunge Eg" userId="5a0f4874-a3b2-4515-b1df-f2d8091671bf" providerId="ADAL" clId="{B23590AA-A8E9-4478-8580-CF8C6BFBECE0}" dt="2022-10-10T09:51:32.549" v="24"/>
          <ac:spMkLst>
            <pc:docMk/>
            <pc:sldMk cId="2139105951" sldId="468"/>
            <ac:spMk id="11" creationId="{20E7AE91-6766-46C0-8610-BDCE7FC812B8}"/>
          </ac:spMkLst>
        </pc:spChg>
        <pc:spChg chg="add mod">
          <ac:chgData name="Mette Strunge Eg" userId="5a0f4874-a3b2-4515-b1df-f2d8091671bf" providerId="ADAL" clId="{B23590AA-A8E9-4478-8580-CF8C6BFBECE0}" dt="2022-10-10T09:51:59.923" v="67" actId="14100"/>
          <ac:spMkLst>
            <pc:docMk/>
            <pc:sldMk cId="2139105951" sldId="468"/>
            <ac:spMk id="12" creationId="{C05F3C01-BDB0-4555-B1D5-A0DB2DBCF1B5}"/>
          </ac:spMkLst>
        </pc:spChg>
        <pc:spChg chg="add mod">
          <ac:chgData name="Mette Strunge Eg" userId="5a0f4874-a3b2-4515-b1df-f2d8091671bf" providerId="ADAL" clId="{B23590AA-A8E9-4478-8580-CF8C6BFBECE0}" dt="2022-10-10T09:51:55.184" v="66" actId="20577"/>
          <ac:spMkLst>
            <pc:docMk/>
            <pc:sldMk cId="2139105951" sldId="468"/>
            <ac:spMk id="13" creationId="{7650C399-F834-4B5E-96D9-582FB805BF2F}"/>
          </ac:spMkLst>
        </pc:spChg>
        <pc:picChg chg="mod">
          <ac:chgData name="Mette Strunge Eg" userId="5a0f4874-a3b2-4515-b1df-f2d8091671bf" providerId="ADAL" clId="{B23590AA-A8E9-4478-8580-CF8C6BFBECE0}" dt="2022-10-10T13:51:48.316" v="1274" actId="1038"/>
          <ac:picMkLst>
            <pc:docMk/>
            <pc:sldMk cId="2139105951" sldId="468"/>
            <ac:picMk id="6" creationId="{2EA5D5D7-1B59-4782-AE01-8DCDEDCEF946}"/>
          </ac:picMkLst>
        </pc:picChg>
      </pc:sldChg>
      <pc:sldChg chg="delSp modSp del mod">
        <pc:chgData name="Mette Strunge Eg" userId="5a0f4874-a3b2-4515-b1df-f2d8091671bf" providerId="ADAL" clId="{B23590AA-A8E9-4478-8580-CF8C6BFBECE0}" dt="2022-10-10T14:28:57.349" v="2229" actId="2696"/>
        <pc:sldMkLst>
          <pc:docMk/>
          <pc:sldMk cId="798834723" sldId="855"/>
        </pc:sldMkLst>
        <pc:spChg chg="del">
          <ac:chgData name="Mette Strunge Eg" userId="5a0f4874-a3b2-4515-b1df-f2d8091671bf" providerId="ADAL" clId="{B23590AA-A8E9-4478-8580-CF8C6BFBECE0}" dt="2022-10-10T14:23:30.943" v="2169" actId="478"/>
          <ac:spMkLst>
            <pc:docMk/>
            <pc:sldMk cId="798834723" sldId="855"/>
            <ac:spMk id="2" creationId="{9FF98224-66B9-4728-9456-04144CFE80A1}"/>
          </ac:spMkLst>
        </pc:spChg>
        <pc:spChg chg="del">
          <ac:chgData name="Mette Strunge Eg" userId="5a0f4874-a3b2-4515-b1df-f2d8091671bf" providerId="ADAL" clId="{B23590AA-A8E9-4478-8580-CF8C6BFBECE0}" dt="2022-10-10T14:23:20.085" v="2165" actId="478"/>
          <ac:spMkLst>
            <pc:docMk/>
            <pc:sldMk cId="798834723" sldId="855"/>
            <ac:spMk id="3" creationId="{6CB150FA-0628-4C21-B60B-7E79CDDC9697}"/>
          </ac:spMkLst>
        </pc:spChg>
        <pc:spChg chg="del">
          <ac:chgData name="Mette Strunge Eg" userId="5a0f4874-a3b2-4515-b1df-f2d8091671bf" providerId="ADAL" clId="{B23590AA-A8E9-4478-8580-CF8C6BFBECE0}" dt="2022-10-10T14:23:27.086" v="2167" actId="478"/>
          <ac:spMkLst>
            <pc:docMk/>
            <pc:sldMk cId="798834723" sldId="855"/>
            <ac:spMk id="4" creationId="{B6C8E444-3EE8-4A14-B888-0A3CFBC01DA8}"/>
          </ac:spMkLst>
        </pc:spChg>
        <pc:spChg chg="mod">
          <ac:chgData name="Mette Strunge Eg" userId="5a0f4874-a3b2-4515-b1df-f2d8091671bf" providerId="ADAL" clId="{B23590AA-A8E9-4478-8580-CF8C6BFBECE0}" dt="2022-10-10T14:23:24.585" v="2166" actId="207"/>
          <ac:spMkLst>
            <pc:docMk/>
            <pc:sldMk cId="798834723" sldId="855"/>
            <ac:spMk id="7" creationId="{93C06161-4FA2-4D0D-8523-DEBD46242547}"/>
          </ac:spMkLst>
        </pc:spChg>
        <pc:picChg chg="mod">
          <ac:chgData name="Mette Strunge Eg" userId="5a0f4874-a3b2-4515-b1df-f2d8091671bf" providerId="ADAL" clId="{B23590AA-A8E9-4478-8580-CF8C6BFBECE0}" dt="2022-10-10T14:23:48.449" v="2171" actId="14100"/>
          <ac:picMkLst>
            <pc:docMk/>
            <pc:sldMk cId="798834723" sldId="855"/>
            <ac:picMk id="6" creationId="{64B8918E-5E19-4317-93C2-88A7D7897B80}"/>
          </ac:picMkLst>
        </pc:picChg>
      </pc:sldChg>
      <pc:sldChg chg="del">
        <pc:chgData name="Mette Strunge Eg" userId="5a0f4874-a3b2-4515-b1df-f2d8091671bf" providerId="ADAL" clId="{B23590AA-A8E9-4478-8580-CF8C6BFBECE0}" dt="2022-10-10T10:07:50.301" v="381" actId="2696"/>
        <pc:sldMkLst>
          <pc:docMk/>
          <pc:sldMk cId="447071688" sldId="857"/>
        </pc:sldMkLst>
      </pc:sldChg>
      <pc:sldChg chg="addSp delSp modSp mod">
        <pc:chgData name="Mette Strunge Eg" userId="5a0f4874-a3b2-4515-b1df-f2d8091671bf" providerId="ADAL" clId="{B23590AA-A8E9-4478-8580-CF8C6BFBECE0}" dt="2022-10-10T14:15:52.994" v="1977" actId="20577"/>
        <pc:sldMkLst>
          <pc:docMk/>
          <pc:sldMk cId="2007742262" sldId="858"/>
        </pc:sldMkLst>
        <pc:spChg chg="add del mod">
          <ac:chgData name="Mette Strunge Eg" userId="5a0f4874-a3b2-4515-b1df-f2d8091671bf" providerId="ADAL" clId="{B23590AA-A8E9-4478-8580-CF8C6BFBECE0}" dt="2022-10-10T14:15:29.254" v="1971" actId="11529"/>
          <ac:spMkLst>
            <pc:docMk/>
            <pc:sldMk cId="2007742262" sldId="858"/>
            <ac:spMk id="2" creationId="{82BD0279-39AF-4DFC-AAA4-E40C1595ED65}"/>
          </ac:spMkLst>
        </pc:spChg>
        <pc:spChg chg="add del">
          <ac:chgData name="Mette Strunge Eg" userId="5a0f4874-a3b2-4515-b1df-f2d8091671bf" providerId="ADAL" clId="{B23590AA-A8E9-4478-8580-CF8C6BFBECE0}" dt="2022-10-10T14:15:30.277" v="1973" actId="478"/>
          <ac:spMkLst>
            <pc:docMk/>
            <pc:sldMk cId="2007742262" sldId="858"/>
            <ac:spMk id="6" creationId="{4FC8A9B5-CA23-41BD-AE7A-DAA37CFFF8F9}"/>
          </ac:spMkLst>
        </pc:spChg>
        <pc:spChg chg="mod">
          <ac:chgData name="Mette Strunge Eg" userId="5a0f4874-a3b2-4515-b1df-f2d8091671bf" providerId="ADAL" clId="{B23590AA-A8E9-4478-8580-CF8C6BFBECE0}" dt="2022-10-10T10:28:21.895" v="804" actId="14100"/>
          <ac:spMkLst>
            <pc:docMk/>
            <pc:sldMk cId="2007742262" sldId="858"/>
            <ac:spMk id="7" creationId="{7E2DBEBC-BEF7-4FB1-BE78-5BE629773B03}"/>
          </ac:spMkLst>
        </pc:spChg>
        <pc:spChg chg="add mod">
          <ac:chgData name="Mette Strunge Eg" userId="5a0f4874-a3b2-4515-b1df-f2d8091671bf" providerId="ADAL" clId="{B23590AA-A8E9-4478-8580-CF8C6BFBECE0}" dt="2022-10-10T14:15:52.994" v="1977" actId="20577"/>
          <ac:spMkLst>
            <pc:docMk/>
            <pc:sldMk cId="2007742262" sldId="858"/>
            <ac:spMk id="9" creationId="{64664893-B75B-45EA-A356-A9309D042262}"/>
          </ac:spMkLst>
        </pc:spChg>
        <pc:spChg chg="mod">
          <ac:chgData name="Mette Strunge Eg" userId="5a0f4874-a3b2-4515-b1df-f2d8091671bf" providerId="ADAL" clId="{B23590AA-A8E9-4478-8580-CF8C6BFBECE0}" dt="2022-10-10T14:15:29.747" v="1972" actId="207"/>
          <ac:spMkLst>
            <pc:docMk/>
            <pc:sldMk cId="2007742262" sldId="858"/>
            <ac:spMk id="10" creationId="{15F15935-3C21-4EF9-ADAA-06AD40747537}"/>
          </ac:spMkLst>
        </pc:spChg>
        <pc:picChg chg="mod">
          <ac:chgData name="Mette Strunge Eg" userId="5a0f4874-a3b2-4515-b1df-f2d8091671bf" providerId="ADAL" clId="{B23590AA-A8E9-4478-8580-CF8C6BFBECE0}" dt="2022-10-10T10:28:45.911" v="811" actId="1076"/>
          <ac:picMkLst>
            <pc:docMk/>
            <pc:sldMk cId="2007742262" sldId="858"/>
            <ac:picMk id="4" creationId="{4377B8D9-5EC3-4A22-8E79-2CB97C95A112}"/>
          </ac:picMkLst>
        </pc:picChg>
        <pc:picChg chg="add mod modCrop">
          <ac:chgData name="Mette Strunge Eg" userId="5a0f4874-a3b2-4515-b1df-f2d8091671bf" providerId="ADAL" clId="{B23590AA-A8E9-4478-8580-CF8C6BFBECE0}" dt="2022-10-10T13:52:01.115" v="1276" actId="1076"/>
          <ac:picMkLst>
            <pc:docMk/>
            <pc:sldMk cId="2007742262" sldId="858"/>
            <ac:picMk id="8" creationId="{5151EB7B-135A-43F0-B8E9-714D5AA272F2}"/>
          </ac:picMkLst>
        </pc:picChg>
      </pc:sldChg>
      <pc:sldChg chg="addSp delSp modSp mod">
        <pc:chgData name="Mette Strunge Eg" userId="5a0f4874-a3b2-4515-b1df-f2d8091671bf" providerId="ADAL" clId="{B23590AA-A8E9-4478-8580-CF8C6BFBECE0}" dt="2022-10-10T14:01:36.829" v="1858" actId="207"/>
        <pc:sldMkLst>
          <pc:docMk/>
          <pc:sldMk cId="2238236060" sldId="2348"/>
        </pc:sldMkLst>
        <pc:spChg chg="mod">
          <ac:chgData name="Mette Strunge Eg" userId="5a0f4874-a3b2-4515-b1df-f2d8091671bf" providerId="ADAL" clId="{B23590AA-A8E9-4478-8580-CF8C6BFBECE0}" dt="2022-10-10T14:01:36.829" v="1858" actId="207"/>
          <ac:spMkLst>
            <pc:docMk/>
            <pc:sldMk cId="2238236060" sldId="2348"/>
            <ac:spMk id="25" creationId="{08FE57BE-1071-42A5-A1F1-4389371D1FBD}"/>
          </ac:spMkLst>
        </pc:spChg>
        <pc:spChg chg="del">
          <ac:chgData name="Mette Strunge Eg" userId="5a0f4874-a3b2-4515-b1df-f2d8091671bf" providerId="ADAL" clId="{B23590AA-A8E9-4478-8580-CF8C6BFBECE0}" dt="2022-10-10T13:58:08.278" v="1649" actId="478"/>
          <ac:spMkLst>
            <pc:docMk/>
            <pc:sldMk cId="2238236060" sldId="2348"/>
            <ac:spMk id="26" creationId="{4169785F-A0E6-4BE4-87AE-989DD21E30A3}"/>
          </ac:spMkLst>
        </pc:spChg>
        <pc:spChg chg="add mod">
          <ac:chgData name="Mette Strunge Eg" userId="5a0f4874-a3b2-4515-b1df-f2d8091671bf" providerId="ADAL" clId="{B23590AA-A8E9-4478-8580-CF8C6BFBECE0}" dt="2022-10-10T13:58:24.574" v="1676" actId="20577"/>
          <ac:spMkLst>
            <pc:docMk/>
            <pc:sldMk cId="2238236060" sldId="2348"/>
            <ac:spMk id="27" creationId="{89D8253C-4747-48B6-AD81-AECCB9105DAC}"/>
          </ac:spMkLst>
        </pc:spChg>
      </pc:sldChg>
      <pc:sldChg chg="addSp delSp modSp new mod">
        <pc:chgData name="Mette Strunge Eg" userId="5a0f4874-a3b2-4515-b1df-f2d8091671bf" providerId="ADAL" clId="{B23590AA-A8E9-4478-8580-CF8C6BFBECE0}" dt="2022-10-12T05:52:03.112" v="3767" actId="20577"/>
        <pc:sldMkLst>
          <pc:docMk/>
          <pc:sldMk cId="2290495460" sldId="2349"/>
        </pc:sldMkLst>
        <pc:spChg chg="del">
          <ac:chgData name="Mette Strunge Eg" userId="5a0f4874-a3b2-4515-b1df-f2d8091671bf" providerId="ADAL" clId="{B23590AA-A8E9-4478-8580-CF8C6BFBECE0}" dt="2022-10-10T10:24:35.537" v="561" actId="478"/>
          <ac:spMkLst>
            <pc:docMk/>
            <pc:sldMk cId="2290495460" sldId="2349"/>
            <ac:spMk id="2" creationId="{32B812CB-A88C-4116-BE0A-0D4846BFD8CE}"/>
          </ac:spMkLst>
        </pc:spChg>
        <pc:spChg chg="del">
          <ac:chgData name="Mette Strunge Eg" userId="5a0f4874-a3b2-4515-b1df-f2d8091671bf" providerId="ADAL" clId="{B23590AA-A8E9-4478-8580-CF8C6BFBECE0}" dt="2022-10-10T10:24:30.765" v="559" actId="478"/>
          <ac:spMkLst>
            <pc:docMk/>
            <pc:sldMk cId="2290495460" sldId="2349"/>
            <ac:spMk id="3" creationId="{69CB4DB1-3138-46ED-A28A-8C885ABAAB37}"/>
          </ac:spMkLst>
        </pc:spChg>
        <pc:spChg chg="del">
          <ac:chgData name="Mette Strunge Eg" userId="5a0f4874-a3b2-4515-b1df-f2d8091671bf" providerId="ADAL" clId="{B23590AA-A8E9-4478-8580-CF8C6BFBECE0}" dt="2022-10-10T10:24:32.767" v="560" actId="478"/>
          <ac:spMkLst>
            <pc:docMk/>
            <pc:sldMk cId="2290495460" sldId="2349"/>
            <ac:spMk id="4" creationId="{96FF4539-09E5-4340-8D82-874A879D5C49}"/>
          </ac:spMkLst>
        </pc:spChg>
        <pc:spChg chg="add mod">
          <ac:chgData name="Mette Strunge Eg" userId="5a0f4874-a3b2-4515-b1df-f2d8091671bf" providerId="ADAL" clId="{B23590AA-A8E9-4478-8580-CF8C6BFBECE0}" dt="2022-10-10T14:32:31.225" v="2246" actId="14100"/>
          <ac:spMkLst>
            <pc:docMk/>
            <pc:sldMk cId="2290495460" sldId="2349"/>
            <ac:spMk id="5" creationId="{586B848C-2611-4291-9F30-899263F4E16E}"/>
          </ac:spMkLst>
        </pc:spChg>
        <pc:spChg chg="add mod">
          <ac:chgData name="Mette Strunge Eg" userId="5a0f4874-a3b2-4515-b1df-f2d8091671bf" providerId="ADAL" clId="{B23590AA-A8E9-4478-8580-CF8C6BFBECE0}" dt="2022-10-10T14:32:27.389" v="2245" actId="20577"/>
          <ac:spMkLst>
            <pc:docMk/>
            <pc:sldMk cId="2290495460" sldId="2349"/>
            <ac:spMk id="6" creationId="{8A6A5765-448A-4D00-BAD2-0DFC84BBD629}"/>
          </ac:spMkLst>
        </pc:spChg>
        <pc:spChg chg="add mod">
          <ac:chgData name="Mette Strunge Eg" userId="5a0f4874-a3b2-4515-b1df-f2d8091671bf" providerId="ADAL" clId="{B23590AA-A8E9-4478-8580-CF8C6BFBECE0}" dt="2022-10-12T05:52:03.112" v="3767" actId="20577"/>
          <ac:spMkLst>
            <pc:docMk/>
            <pc:sldMk cId="2290495460" sldId="2349"/>
            <ac:spMk id="7" creationId="{D4D9BD3D-50EF-459B-A20C-D798D333E668}"/>
          </ac:spMkLst>
        </pc:spChg>
      </pc:sldChg>
      <pc:sldChg chg="addSp delSp modSp new del mod">
        <pc:chgData name="Mette Strunge Eg" userId="5a0f4874-a3b2-4515-b1df-f2d8091671bf" providerId="ADAL" clId="{B23590AA-A8E9-4478-8580-CF8C6BFBECE0}" dt="2022-10-12T05:45:17.025" v="3473" actId="2696"/>
        <pc:sldMkLst>
          <pc:docMk/>
          <pc:sldMk cId="89283968" sldId="2350"/>
        </pc:sldMkLst>
        <pc:spChg chg="del">
          <ac:chgData name="Mette Strunge Eg" userId="5a0f4874-a3b2-4515-b1df-f2d8091671bf" providerId="ADAL" clId="{B23590AA-A8E9-4478-8580-CF8C6BFBECE0}" dt="2022-10-12T05:41:35.832" v="3387" actId="478"/>
          <ac:spMkLst>
            <pc:docMk/>
            <pc:sldMk cId="89283968" sldId="2350"/>
            <ac:spMk id="2" creationId="{533E6D19-7FF9-4121-B725-EA452ECB91BD}"/>
          </ac:spMkLst>
        </pc:spChg>
        <pc:spChg chg="del">
          <ac:chgData name="Mette Strunge Eg" userId="5a0f4874-a3b2-4515-b1df-f2d8091671bf" providerId="ADAL" clId="{B23590AA-A8E9-4478-8580-CF8C6BFBECE0}" dt="2022-10-12T05:41:35.062" v="3386" actId="478"/>
          <ac:spMkLst>
            <pc:docMk/>
            <pc:sldMk cId="89283968" sldId="2350"/>
            <ac:spMk id="3" creationId="{508F410B-7A13-4E14-9410-8C1810574A5F}"/>
          </ac:spMkLst>
        </pc:spChg>
        <pc:spChg chg="del">
          <ac:chgData name="Mette Strunge Eg" userId="5a0f4874-a3b2-4515-b1df-f2d8091671bf" providerId="ADAL" clId="{B23590AA-A8E9-4478-8580-CF8C6BFBECE0}" dt="2022-10-12T05:41:36.406" v="3388" actId="478"/>
          <ac:spMkLst>
            <pc:docMk/>
            <pc:sldMk cId="89283968" sldId="2350"/>
            <ac:spMk id="4" creationId="{D6322B53-FC2C-4617-A512-963325F7DC46}"/>
          </ac:spMkLst>
        </pc:spChg>
        <pc:spChg chg="del">
          <ac:chgData name="Mette Strunge Eg" userId="5a0f4874-a3b2-4515-b1df-f2d8091671bf" providerId="ADAL" clId="{B23590AA-A8E9-4478-8580-CF8C6BFBECE0}" dt="2022-10-12T05:41:37.475" v="3389" actId="478"/>
          <ac:spMkLst>
            <pc:docMk/>
            <pc:sldMk cId="89283968" sldId="2350"/>
            <ac:spMk id="5" creationId="{5EFFA0BD-0208-4B77-895C-E6CBE0212047}"/>
          </ac:spMkLst>
        </pc:spChg>
        <pc:spChg chg="del">
          <ac:chgData name="Mette Strunge Eg" userId="5a0f4874-a3b2-4515-b1df-f2d8091671bf" providerId="ADAL" clId="{B23590AA-A8E9-4478-8580-CF8C6BFBECE0}" dt="2022-10-12T05:41:38.489" v="3390" actId="478"/>
          <ac:spMkLst>
            <pc:docMk/>
            <pc:sldMk cId="89283968" sldId="2350"/>
            <ac:spMk id="6" creationId="{7C558F41-0DB9-4A5D-8A28-8CECA1A88C2D}"/>
          </ac:spMkLst>
        </pc:spChg>
        <pc:picChg chg="add mod">
          <ac:chgData name="Mette Strunge Eg" userId="5a0f4874-a3b2-4515-b1df-f2d8091671bf" providerId="ADAL" clId="{B23590AA-A8E9-4478-8580-CF8C6BFBECE0}" dt="2022-10-12T05:44:31.676" v="3462" actId="1076"/>
          <ac:picMkLst>
            <pc:docMk/>
            <pc:sldMk cId="89283968" sldId="2350"/>
            <ac:picMk id="7" creationId="{701F1895-236F-4058-967E-545A2256BE09}"/>
          </ac:picMkLst>
        </pc:picChg>
      </pc:sldChg>
      <pc:sldChg chg="addSp delSp modSp new del mod">
        <pc:chgData name="Mette Strunge Eg" userId="5a0f4874-a3b2-4515-b1df-f2d8091671bf" providerId="ADAL" clId="{B23590AA-A8E9-4478-8580-CF8C6BFBECE0}" dt="2022-10-10T13:58:43.912" v="1677" actId="2696"/>
        <pc:sldMkLst>
          <pc:docMk/>
          <pc:sldMk cId="195030613" sldId="2350"/>
        </pc:sldMkLst>
        <pc:spChg chg="del">
          <ac:chgData name="Mette Strunge Eg" userId="5a0f4874-a3b2-4515-b1df-f2d8091671bf" providerId="ADAL" clId="{B23590AA-A8E9-4478-8580-CF8C6BFBECE0}" dt="2022-10-10T13:57:18.437" v="1590" actId="478"/>
          <ac:spMkLst>
            <pc:docMk/>
            <pc:sldMk cId="195030613" sldId="2350"/>
            <ac:spMk id="2" creationId="{06A07193-2946-48BC-A30C-C5F16DBF4FD7}"/>
          </ac:spMkLst>
        </pc:spChg>
        <pc:spChg chg="del">
          <ac:chgData name="Mette Strunge Eg" userId="5a0f4874-a3b2-4515-b1df-f2d8091671bf" providerId="ADAL" clId="{B23590AA-A8E9-4478-8580-CF8C6BFBECE0}" dt="2022-10-10T13:57:17.823" v="1589" actId="478"/>
          <ac:spMkLst>
            <pc:docMk/>
            <pc:sldMk cId="195030613" sldId="2350"/>
            <ac:spMk id="3" creationId="{2498405A-D273-4E61-8CFE-128670A1D459}"/>
          </ac:spMkLst>
        </pc:spChg>
        <pc:spChg chg="del">
          <ac:chgData name="Mette Strunge Eg" userId="5a0f4874-a3b2-4515-b1df-f2d8091671bf" providerId="ADAL" clId="{B23590AA-A8E9-4478-8580-CF8C6BFBECE0}" dt="2022-10-10T13:57:19.621" v="1591" actId="478"/>
          <ac:spMkLst>
            <pc:docMk/>
            <pc:sldMk cId="195030613" sldId="2350"/>
            <ac:spMk id="4" creationId="{F8FC17C2-1286-4281-8DC0-6578A5A42FC7}"/>
          </ac:spMkLst>
        </pc:spChg>
        <pc:spChg chg="add mod">
          <ac:chgData name="Mette Strunge Eg" userId="5a0f4874-a3b2-4515-b1df-f2d8091671bf" providerId="ADAL" clId="{B23590AA-A8E9-4478-8580-CF8C6BFBECE0}" dt="2022-10-10T13:57:46.095" v="1648" actId="14100"/>
          <ac:spMkLst>
            <pc:docMk/>
            <pc:sldMk cId="195030613" sldId="2350"/>
            <ac:spMk id="5" creationId="{C2E819E1-86AA-42F8-8706-5C300B0C938E}"/>
          </ac:spMkLst>
        </pc:spChg>
        <pc:spChg chg="add mod">
          <ac:chgData name="Mette Strunge Eg" userId="5a0f4874-a3b2-4515-b1df-f2d8091671bf" providerId="ADAL" clId="{B23590AA-A8E9-4478-8580-CF8C6BFBECE0}" dt="2022-10-10T13:57:40.014" v="1647" actId="20577"/>
          <ac:spMkLst>
            <pc:docMk/>
            <pc:sldMk cId="195030613" sldId="2350"/>
            <ac:spMk id="6" creationId="{BD913251-640A-40B9-BEB3-121D4EAE16FD}"/>
          </ac:spMkLst>
        </pc:spChg>
      </pc:sldChg>
      <pc:sldChg chg="addSp delSp modSp new mod">
        <pc:chgData name="Mette Strunge Eg" userId="5a0f4874-a3b2-4515-b1df-f2d8091671bf" providerId="ADAL" clId="{B23590AA-A8E9-4478-8580-CF8C6BFBECE0}" dt="2022-10-12T07:51:56.651" v="4066" actId="20577"/>
        <pc:sldMkLst>
          <pc:docMk/>
          <pc:sldMk cId="1808666451" sldId="2350"/>
        </pc:sldMkLst>
        <pc:spChg chg="del">
          <ac:chgData name="Mette Strunge Eg" userId="5a0f4874-a3b2-4515-b1df-f2d8091671bf" providerId="ADAL" clId="{B23590AA-A8E9-4478-8580-CF8C6BFBECE0}" dt="2022-10-12T05:48:59.732" v="3637" actId="478"/>
          <ac:spMkLst>
            <pc:docMk/>
            <pc:sldMk cId="1808666451" sldId="2350"/>
            <ac:spMk id="2" creationId="{341E02C2-510D-4CF7-ACB5-F6D2AE63A7D7}"/>
          </ac:spMkLst>
        </pc:spChg>
        <pc:spChg chg="del">
          <ac:chgData name="Mette Strunge Eg" userId="5a0f4874-a3b2-4515-b1df-f2d8091671bf" providerId="ADAL" clId="{B23590AA-A8E9-4478-8580-CF8C6BFBECE0}" dt="2022-10-12T05:48:59.366" v="3636" actId="478"/>
          <ac:spMkLst>
            <pc:docMk/>
            <pc:sldMk cId="1808666451" sldId="2350"/>
            <ac:spMk id="3" creationId="{8E79AC07-E0CD-41DB-A42D-E52C3F437721}"/>
          </ac:spMkLst>
        </pc:spChg>
        <pc:spChg chg="del">
          <ac:chgData name="Mette Strunge Eg" userId="5a0f4874-a3b2-4515-b1df-f2d8091671bf" providerId="ADAL" clId="{B23590AA-A8E9-4478-8580-CF8C6BFBECE0}" dt="2022-10-12T05:49:00.619" v="3638" actId="478"/>
          <ac:spMkLst>
            <pc:docMk/>
            <pc:sldMk cId="1808666451" sldId="2350"/>
            <ac:spMk id="4" creationId="{77D9BFC2-F42D-4AA8-947B-F9941211FA4C}"/>
          </ac:spMkLst>
        </pc:spChg>
        <pc:spChg chg="add mod">
          <ac:chgData name="Mette Strunge Eg" userId="5a0f4874-a3b2-4515-b1df-f2d8091671bf" providerId="ADAL" clId="{B23590AA-A8E9-4478-8580-CF8C6BFBECE0}" dt="2022-10-12T05:58:15.165" v="3964" actId="14100"/>
          <ac:spMkLst>
            <pc:docMk/>
            <pc:sldMk cId="1808666451" sldId="2350"/>
            <ac:spMk id="5" creationId="{CCE6A40D-6DBB-44B9-B6B1-591DEF8E944A}"/>
          </ac:spMkLst>
        </pc:spChg>
        <pc:spChg chg="add mod">
          <ac:chgData name="Mette Strunge Eg" userId="5a0f4874-a3b2-4515-b1df-f2d8091671bf" providerId="ADAL" clId="{B23590AA-A8E9-4478-8580-CF8C6BFBECE0}" dt="2022-10-12T05:58:09.896" v="3963" actId="20577"/>
          <ac:spMkLst>
            <pc:docMk/>
            <pc:sldMk cId="1808666451" sldId="2350"/>
            <ac:spMk id="6" creationId="{E0149FE4-50C3-48FD-89EB-79CAE64D5E2A}"/>
          </ac:spMkLst>
        </pc:spChg>
        <pc:spChg chg="add mod">
          <ac:chgData name="Mette Strunge Eg" userId="5a0f4874-a3b2-4515-b1df-f2d8091671bf" providerId="ADAL" clId="{B23590AA-A8E9-4478-8580-CF8C6BFBECE0}" dt="2022-10-12T07:51:56.651" v="4066" actId="20577"/>
          <ac:spMkLst>
            <pc:docMk/>
            <pc:sldMk cId="1808666451" sldId="2350"/>
            <ac:spMk id="7" creationId="{88E88FE5-9C67-4662-8074-AB4E7DEA5A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D08B-58E5-4A86-91FC-46BB6F02D00F}" type="datetimeFigureOut">
              <a:rPr lang="da-DK" smtClean="0"/>
              <a:t>12-10-2022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98399-C035-4815-B2CB-DEDB696450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248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6CB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569817-AC5A-4593-B915-4473B14F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495CE6-F7FE-441E-B6F6-F57B2051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BD9B77-C07C-46D5-952C-EB67C0EF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345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56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03EE6A7A-E8EA-4C6D-89A5-A2BB6D17D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529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56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03EE6A7A-E8EA-4C6D-89A5-A2BB6D17D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5565023" cy="36856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5C2357-6B76-4A71-A0FE-D60CD229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67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3E3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B23C4B4C-B5A6-438A-98A8-10E8209D3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dato 4">
            <a:extLst>
              <a:ext uri="{FF2B5EF4-FFF2-40B4-BE49-F238E27FC236}">
                <a16:creationId xmlns:a16="http://schemas.microsoft.com/office/drawing/2014/main" id="{BB771716-1C03-410F-AB3D-2B3174B1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Pladsholder til sidefod 5">
            <a:extLst>
              <a:ext uri="{FF2B5EF4-FFF2-40B4-BE49-F238E27FC236}">
                <a16:creationId xmlns:a16="http://schemas.microsoft.com/office/drawing/2014/main" id="{F8DD278F-621C-4EE5-A861-629D0434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Pladsholder til slidenummer 6">
            <a:extLst>
              <a:ext uri="{FF2B5EF4-FFF2-40B4-BE49-F238E27FC236}">
                <a16:creationId xmlns:a16="http://schemas.microsoft.com/office/drawing/2014/main" id="{65DDC275-9A43-4E23-AA44-9F84EE89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8126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86CAF8C-D8CC-4D4A-9122-3456EF70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D46CE300-9877-4871-B31C-2ABCB6B49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1B6AEC52-7024-4D66-893B-3A910508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1FF2E9AB-0DB3-42DE-B102-BFBA24163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indhold 5">
            <a:extLst>
              <a:ext uri="{FF2B5EF4-FFF2-40B4-BE49-F238E27FC236}">
                <a16:creationId xmlns:a16="http://schemas.microsoft.com/office/drawing/2014/main" id="{C85FD82E-8F2F-4FE4-8986-31A9AAFB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dato 4">
            <a:extLst>
              <a:ext uri="{FF2B5EF4-FFF2-40B4-BE49-F238E27FC236}">
                <a16:creationId xmlns:a16="http://schemas.microsoft.com/office/drawing/2014/main" id="{6102EEC4-E9AB-419A-A4BA-B742F372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5" name="Pladsholder til sidefod 5">
            <a:extLst>
              <a:ext uri="{FF2B5EF4-FFF2-40B4-BE49-F238E27FC236}">
                <a16:creationId xmlns:a16="http://schemas.microsoft.com/office/drawing/2014/main" id="{2CE057EA-325B-4FFB-A9CE-304B1117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Pladsholder til slidenummer 6">
            <a:extLst>
              <a:ext uri="{FF2B5EF4-FFF2-40B4-BE49-F238E27FC236}">
                <a16:creationId xmlns:a16="http://schemas.microsoft.com/office/drawing/2014/main" id="{DD9B8EC9-E0B4-46CF-8F81-70BF8804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84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DB87DA37-BEE9-4CB5-9A8E-4DA9BC3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5212A507-2841-4103-9BC0-BBC4D95A7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247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95095CE-E7E7-449B-ADBC-EE2CA358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 anchorCtr="0"/>
          <a:lstStyle>
            <a:lvl1pPr>
              <a:defRPr sz="3200"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1842415-F757-471D-A13C-F17930D7D73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3E3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Pladsholder til billede 2">
            <a:extLst>
              <a:ext uri="{FF2B5EF4-FFF2-40B4-BE49-F238E27FC236}">
                <a16:creationId xmlns:a16="http://schemas.microsoft.com/office/drawing/2014/main" id="{2A921FB9-1DE3-4BAA-99DF-2A4012FCDC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98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3C49DF4-DF38-4466-987D-F34A1730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89EFBB5E-BCD7-4B9F-B7D8-D2AC06EA1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indhold 3">
            <a:extLst>
              <a:ext uri="{FF2B5EF4-FFF2-40B4-BE49-F238E27FC236}">
                <a16:creationId xmlns:a16="http://schemas.microsoft.com/office/drawing/2014/main" id="{93649F06-5F77-494A-9052-C7AC85647D7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4">
            <a:extLst>
              <a:ext uri="{FF2B5EF4-FFF2-40B4-BE49-F238E27FC236}">
                <a16:creationId xmlns:a16="http://schemas.microsoft.com/office/drawing/2014/main" id="{D82C73F5-9E30-4999-85E2-02DA5EAD72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8" name="Pladsholder til indhold 5">
            <a:extLst>
              <a:ext uri="{FF2B5EF4-FFF2-40B4-BE49-F238E27FC236}">
                <a16:creationId xmlns:a16="http://schemas.microsoft.com/office/drawing/2014/main" id="{1990ABE2-9ADB-49FB-BB8C-35DAE6D73C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2200" y="2505075"/>
            <a:ext cx="5183188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573763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79CA790-47A7-4CA1-B64F-E22E3351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EB5765C2-88BE-4F3D-8772-359A64B9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617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rgbClr val="003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F61478-A279-49CA-8AC9-BE77C4A74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894B266-DBB0-4460-9F16-21FB20BEA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082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317541A-7B45-4A6B-9023-8E339ECC4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58C1F4F-01F9-41B6-A06F-E40BF0DAA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834188" y="498926"/>
            <a:ext cx="10339137" cy="17950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Undertitel 2"/>
          <p:cNvSpPr>
            <a:spLocks noGrp="1"/>
          </p:cNvSpPr>
          <p:nvPr>
            <p:ph type="subTitle" idx="1"/>
          </p:nvPr>
        </p:nvSpPr>
        <p:spPr>
          <a:xfrm>
            <a:off x="834188" y="2423996"/>
            <a:ext cx="10339136" cy="12673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828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5512312-FBA8-4CA1-B751-93E9FA9B3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242C444-EDAF-42A5-9CE1-31FA69012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18AC53B-BE9F-4532-8D33-F8372C796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188" y="498926"/>
            <a:ext cx="10339137" cy="17950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9913BA10-2D97-45EB-8B15-500DAB05F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188" y="2423996"/>
            <a:ext cx="10339136" cy="12673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04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46482"/>
            <a:ext cx="11258550" cy="270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2924" y="299710"/>
            <a:ext cx="11020425" cy="1862465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056" y="2084209"/>
            <a:ext cx="1629484" cy="43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1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0A3279-5F2D-4527-9E8A-1FA4770F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751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845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1845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58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5278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527884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BF812D5-E5AB-4C24-86A2-D80C5FA9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802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409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B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2F713CC-80F4-4F27-B1EF-3C81E41F56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817563"/>
            <a:ext cx="11020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2533859"/>
            <a:ext cx="9942095" cy="2928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67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16" r:id="rId3"/>
    <p:sldLayoutId id="2147483722" r:id="rId4"/>
    <p:sldLayoutId id="2147483660" r:id="rId5"/>
    <p:sldLayoutId id="2147483650" r:id="rId6"/>
    <p:sldLayoutId id="2147483652" r:id="rId7"/>
    <p:sldLayoutId id="2147483653" r:id="rId8"/>
    <p:sldLayoutId id="2147483654" r:id="rId9"/>
    <p:sldLayoutId id="2147483656" r:id="rId10"/>
    <p:sldLayoutId id="2147483730" r:id="rId11"/>
    <p:sldLayoutId id="2147483657" r:id="rId12"/>
    <p:sldLayoutId id="2147483723" r:id="rId13"/>
    <p:sldLayoutId id="2147483724" r:id="rId14"/>
    <p:sldLayoutId id="2147483727" r:id="rId15"/>
    <p:sldLayoutId id="2147483728" r:id="rId16"/>
    <p:sldLayoutId id="214748372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08117-8858-4F1D-B207-E5B6051E9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55815"/>
            <a:ext cx="12192000" cy="973186"/>
          </a:xfrm>
        </p:spPr>
        <p:txBody>
          <a:bodyPr>
            <a:normAutofit fontScale="90000"/>
          </a:bodyPr>
          <a:lstStyle/>
          <a:p>
            <a:r>
              <a:rPr lang="da-DK" sz="4900" dirty="0">
                <a:latin typeface="Avenir Next LT Pro" panose="020B0504020202020204" pitchFamily="34" charset="0"/>
              </a:rPr>
              <a:t>KOLLEKTIV TRAFIKPLAN 2022</a:t>
            </a:r>
            <a:br>
              <a:rPr lang="da-DK" dirty="0"/>
            </a:br>
            <a:endParaRPr lang="da-DK" dirty="0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B1933873-BAF9-4375-9771-60E4BBBEC8AC}"/>
              </a:ext>
            </a:extLst>
          </p:cNvPr>
          <p:cNvCxnSpPr>
            <a:cxnSpLocks/>
          </p:cNvCxnSpPr>
          <p:nvPr/>
        </p:nvCxnSpPr>
        <p:spPr>
          <a:xfrm>
            <a:off x="1402597" y="3255172"/>
            <a:ext cx="94849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C5CAD0D0-0507-4E0B-B037-AD0ACDD8C9E6}"/>
              </a:ext>
            </a:extLst>
          </p:cNvPr>
          <p:cNvSpPr txBox="1">
            <a:spLocks/>
          </p:cNvSpPr>
          <p:nvPr/>
        </p:nvSpPr>
        <p:spPr>
          <a:xfrm>
            <a:off x="0" y="3567937"/>
            <a:ext cx="12192000" cy="12878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4100" dirty="0">
                <a:latin typeface="Avenir Next LT Pro" panose="020B0504020202020204" pitchFamily="34" charset="0"/>
              </a:rPr>
              <a:t>VIBORG KOMMUNE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818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918893C6-73F4-43A9-A7F1-A82E5B7A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37030" cy="7097486"/>
          </a:xfrm>
          <a:prstGeom prst="rect">
            <a:avLst/>
          </a:prstGeom>
        </p:spPr>
      </p:pic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18C5540F-253F-4AC8-89D6-5BD207C96577}"/>
              </a:ext>
            </a:extLst>
          </p:cNvPr>
          <p:cNvCxnSpPr>
            <a:cxnSpLocks/>
          </p:cNvCxnSpPr>
          <p:nvPr/>
        </p:nvCxnSpPr>
        <p:spPr>
          <a:xfrm flipH="1">
            <a:off x="8946891" y="2093166"/>
            <a:ext cx="1080647" cy="1003701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538E76EE-87B4-4068-B850-19F57D4BF998}"/>
              </a:ext>
            </a:extLst>
          </p:cNvPr>
          <p:cNvCxnSpPr>
            <a:cxnSpLocks/>
          </p:cNvCxnSpPr>
          <p:nvPr/>
        </p:nvCxnSpPr>
        <p:spPr>
          <a:xfrm flipH="1" flipV="1">
            <a:off x="7539364" y="2974021"/>
            <a:ext cx="1430810" cy="11405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5DAB5A3C-4FC4-4C8E-A7B8-3071C6AA3C21}"/>
              </a:ext>
            </a:extLst>
          </p:cNvPr>
          <p:cNvCxnSpPr>
            <a:cxnSpLocks/>
          </p:cNvCxnSpPr>
          <p:nvPr/>
        </p:nvCxnSpPr>
        <p:spPr>
          <a:xfrm flipH="1">
            <a:off x="4228941" y="3009864"/>
            <a:ext cx="3214246" cy="2304042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AA2F4180-592A-4361-9E19-C6F7A2F6FD8E}"/>
              </a:ext>
            </a:extLst>
          </p:cNvPr>
          <p:cNvCxnSpPr>
            <a:cxnSpLocks/>
          </p:cNvCxnSpPr>
          <p:nvPr/>
        </p:nvCxnSpPr>
        <p:spPr>
          <a:xfrm flipH="1">
            <a:off x="4021841" y="5438326"/>
            <a:ext cx="207117" cy="565459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51CB704-93EF-46CB-B73A-8E65591F5BA1}"/>
              </a:ext>
            </a:extLst>
          </p:cNvPr>
          <p:cNvSpPr/>
          <p:nvPr/>
        </p:nvSpPr>
        <p:spPr>
          <a:xfrm>
            <a:off x="10027538" y="1771246"/>
            <a:ext cx="284086" cy="301841"/>
          </a:xfrm>
          <a:prstGeom prst="ellipse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FFDEB7A-A211-4C5F-8DB5-CA560F3BD18B}"/>
              </a:ext>
            </a:extLst>
          </p:cNvPr>
          <p:cNvSpPr/>
          <p:nvPr/>
        </p:nvSpPr>
        <p:spPr>
          <a:xfrm>
            <a:off x="6536509" y="3397822"/>
            <a:ext cx="284086" cy="301841"/>
          </a:xfrm>
          <a:prstGeom prst="ellipse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F05F627-46DC-4033-B79F-02E3E3DD1F21}"/>
              </a:ext>
            </a:extLst>
          </p:cNvPr>
          <p:cNvSpPr/>
          <p:nvPr/>
        </p:nvSpPr>
        <p:spPr>
          <a:xfrm>
            <a:off x="3906915" y="5852865"/>
            <a:ext cx="284086" cy="301841"/>
          </a:xfrm>
          <a:prstGeom prst="ellipse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1BAE8B26-5F8D-4E40-A705-E4F4212046C0}"/>
              </a:ext>
            </a:extLst>
          </p:cNvPr>
          <p:cNvCxnSpPr>
            <a:cxnSpLocks/>
          </p:cNvCxnSpPr>
          <p:nvPr/>
        </p:nvCxnSpPr>
        <p:spPr>
          <a:xfrm flipH="1" flipV="1">
            <a:off x="8980714" y="3088071"/>
            <a:ext cx="1472954" cy="419773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FBD83456-B605-4630-8C32-B2E8F043D9C7}"/>
              </a:ext>
            </a:extLst>
          </p:cNvPr>
          <p:cNvSpPr/>
          <p:nvPr/>
        </p:nvSpPr>
        <p:spPr>
          <a:xfrm>
            <a:off x="10311624" y="3356923"/>
            <a:ext cx="284086" cy="301841"/>
          </a:xfrm>
          <a:prstGeom prst="ellipse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FC12A4C2-6B56-4370-A871-916DDEED7F47}"/>
              </a:ext>
            </a:extLst>
          </p:cNvPr>
          <p:cNvSpPr txBox="1"/>
          <p:nvPr/>
        </p:nvSpPr>
        <p:spPr>
          <a:xfrm>
            <a:off x="10311624" y="1351057"/>
            <a:ext cx="207737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sz="2000" dirty="0"/>
              <a:t>Trappetorvet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781FED71-5E48-43C1-81C9-EEECBB68FCA3}"/>
              </a:ext>
            </a:extLst>
          </p:cNvPr>
          <p:cNvSpPr txBox="1"/>
          <p:nvPr/>
        </p:nvSpPr>
        <p:spPr>
          <a:xfrm>
            <a:off x="9611664" y="3787794"/>
            <a:ext cx="2587839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sz="2000" dirty="0"/>
              <a:t>Sct. Mathias Center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B0F01D93-CB71-41C3-BE0F-EA45A94BF5F6}"/>
              </a:ext>
            </a:extLst>
          </p:cNvPr>
          <p:cNvSpPr txBox="1"/>
          <p:nvPr/>
        </p:nvSpPr>
        <p:spPr>
          <a:xfrm>
            <a:off x="6923264" y="3397822"/>
            <a:ext cx="207737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sz="2000" dirty="0"/>
              <a:t>Jernbanegade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93056D2C-4392-47E8-B399-7C84C666B6F3}"/>
              </a:ext>
            </a:extLst>
          </p:cNvPr>
          <p:cNvSpPr txBox="1"/>
          <p:nvPr/>
        </p:nvSpPr>
        <p:spPr>
          <a:xfrm>
            <a:off x="1438336" y="6213702"/>
            <a:ext cx="4825496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sz="2000" dirty="0"/>
              <a:t>Viborg Rutebilstation og banegården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A0791032-BB9E-4A6C-9C8B-3ED779316B15}"/>
              </a:ext>
            </a:extLst>
          </p:cNvPr>
          <p:cNvSpPr txBox="1"/>
          <p:nvPr/>
        </p:nvSpPr>
        <p:spPr>
          <a:xfrm>
            <a:off x="5313394" y="4804809"/>
            <a:ext cx="1932371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i="1" dirty="0">
                <a:solidFill>
                  <a:srgbClr val="FF0000"/>
                </a:solidFill>
              </a:rPr>
              <a:t>3 – 4 min gang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7A255793-7697-4844-AD19-1DD3C95E1B9E}"/>
              </a:ext>
            </a:extLst>
          </p:cNvPr>
          <p:cNvSpPr txBox="1"/>
          <p:nvPr/>
        </p:nvSpPr>
        <p:spPr>
          <a:xfrm>
            <a:off x="10018976" y="2595016"/>
            <a:ext cx="1932371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i="1" dirty="0">
                <a:solidFill>
                  <a:srgbClr val="FF0000"/>
                </a:solidFill>
              </a:rPr>
              <a:t>3 – 4 min gang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F3B076A0-AC7C-4722-8A29-236E66338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8529" r="8194" b="8329"/>
          <a:stretch/>
        </p:blipFill>
        <p:spPr>
          <a:xfrm>
            <a:off x="-630206" y="-55106"/>
            <a:ext cx="5943600" cy="33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86B848C-2611-4291-9F30-899263F4E16E}"/>
              </a:ext>
            </a:extLst>
          </p:cNvPr>
          <p:cNvSpPr/>
          <p:nvPr/>
        </p:nvSpPr>
        <p:spPr>
          <a:xfrm>
            <a:off x="-1" y="0"/>
            <a:ext cx="6722533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A6A5765-448A-4D00-BAD2-0DFC84BBD629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ØKONOMISKE UDFORDRINGER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D4D9BD3D-50EF-459B-A20C-D798D333E668}"/>
              </a:ext>
            </a:extLst>
          </p:cNvPr>
          <p:cNvSpPr txBox="1">
            <a:spLocks/>
          </p:cNvSpPr>
          <p:nvPr/>
        </p:nvSpPr>
        <p:spPr>
          <a:xfrm>
            <a:off x="606690" y="1361477"/>
            <a:ext cx="9762428" cy="5257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Trafikplanen opnåede aldrig en politisk godkendelse</a:t>
            </a:r>
          </a:p>
          <a:p>
            <a:pPr marL="457200" lvl="1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Ekstra brændstofpriser og udgifter 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Processen efterfølgende har ikke været nem</a:t>
            </a:r>
          </a:p>
          <a:p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Forvaltningen fik til opgave i samarbejde med Midttrafik at finde besparelser på 10 og 15 mio. kr.</a:t>
            </a:r>
          </a:p>
          <a:p>
            <a:pPr marL="0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Teknisk Udvalg godkendte besparelse på 10 mio. kr. med udgangspunkt i den udarbejdet trafikplan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Bybussystemet går fra 15 min. til 20 min. drift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3 lokalruter reduceres i antal afgange til uddannelses- og pendlerrute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1 lokalrute til Grundfos reduceres til ingen aftenskørsel</a:t>
            </a:r>
          </a:p>
        </p:txBody>
      </p:sp>
    </p:spTree>
    <p:extLst>
      <p:ext uri="{BB962C8B-B14F-4D97-AF65-F5344CB8AC3E}">
        <p14:creationId xmlns:p14="http://schemas.microsoft.com/office/powerpoint/2010/main" val="2290495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CE6A40D-6DBB-44B9-B6B1-591DEF8E944A}"/>
              </a:ext>
            </a:extLst>
          </p:cNvPr>
          <p:cNvSpPr/>
          <p:nvPr/>
        </p:nvSpPr>
        <p:spPr>
          <a:xfrm>
            <a:off x="0" y="0"/>
            <a:ext cx="5317724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0149FE4-50C3-48FD-89EB-79CAE64D5E2A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EMISSIONSFRIE BUSSER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8E88FE5-9C67-4662-8074-AB4E7DEA5A92}"/>
              </a:ext>
            </a:extLst>
          </p:cNvPr>
          <p:cNvSpPr txBox="1">
            <a:spLocks/>
          </p:cNvSpPr>
          <p:nvPr/>
        </p:nvSpPr>
        <p:spPr>
          <a:xfrm>
            <a:off x="606690" y="1361477"/>
            <a:ext cx="9762428" cy="5257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Teknisk Udvalg har godkendt udbud af el-busser</a:t>
            </a:r>
          </a:p>
          <a:p>
            <a:pPr marL="457200" lvl="1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Stoppestedsannoncering i by- og lokalbusser</a:t>
            </a:r>
          </a:p>
          <a:p>
            <a:pPr marL="0" indent="0">
              <a:buNone/>
            </a:pPr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Elektronisk kørestolsrampe</a:t>
            </a:r>
          </a:p>
          <a:p>
            <a:pPr marL="0" indent="0">
              <a:buNone/>
            </a:pPr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Automatisk fastspænding af kørestole medtages </a:t>
            </a:r>
            <a:r>
              <a:rPr lang="da-DK" sz="1600">
                <a:solidFill>
                  <a:schemeClr val="tx1"/>
                </a:solidFill>
                <a:latin typeface="Avenir Next LT Pro" panose="020B0504020202020204" pitchFamily="34" charset="0"/>
              </a:rPr>
              <a:t>som option</a:t>
            </a:r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6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C73AD90-2A49-4BC1-AEF3-16B571E4DA8E}"/>
              </a:ext>
            </a:extLst>
          </p:cNvPr>
          <p:cNvSpPr/>
          <p:nvPr/>
        </p:nvSpPr>
        <p:spPr>
          <a:xfrm>
            <a:off x="-100739" y="0"/>
            <a:ext cx="1229273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2" descr="Rutekørsel">
            <a:extLst>
              <a:ext uri="{FF2B5EF4-FFF2-40B4-BE49-F238E27FC236}">
                <a16:creationId xmlns:a16="http://schemas.microsoft.com/office/drawing/2014/main" id="{2EA5D5D7-1B59-4782-AE01-8DCDEDCEF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r="13818" b="1730"/>
          <a:stretch/>
        </p:blipFill>
        <p:spPr bwMode="auto">
          <a:xfrm>
            <a:off x="4632389" y="-457200"/>
            <a:ext cx="8934449" cy="7934325"/>
          </a:xfrm>
          <a:prstGeom prst="rect">
            <a:avLst/>
          </a:prstGeom>
          <a:noFill/>
          <a:effectLst>
            <a:softEdge rad="546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74F5CD5-D857-4B2E-B7BC-675D0BF9565A}"/>
              </a:ext>
            </a:extLst>
          </p:cNvPr>
          <p:cNvSpPr txBox="1">
            <a:spLocks/>
          </p:cNvSpPr>
          <p:nvPr/>
        </p:nvSpPr>
        <p:spPr>
          <a:xfrm>
            <a:off x="606690" y="1361477"/>
            <a:ext cx="4293783" cy="411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Nyt udbud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Nuværende udbud af by- og lokalbusser ophører i sommeren 2024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Nyt udbud skal gennemføres</a:t>
            </a:r>
          </a:p>
          <a:p>
            <a:pPr marL="0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Økonomi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Økonomisk udfordring på 1,5 mio. kr. årligt</a:t>
            </a:r>
          </a:p>
          <a:p>
            <a:pPr marL="0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Mulighed for at </a:t>
            </a:r>
            <a:r>
              <a:rPr lang="da-DK" sz="16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retænke</a:t>
            </a: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 den kollektive trafik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Markedsorienteret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Fokusér busdriften hvor behovet er</a:t>
            </a:r>
          </a:p>
          <a:p>
            <a:pPr marL="457200" lvl="1" indent="0">
              <a:buNone/>
            </a:pPr>
            <a:endParaRPr lang="da-DK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da-DK" sz="1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05F3C01-BDB0-4555-B1D5-A0DB2DBCF1B5}"/>
              </a:ext>
            </a:extLst>
          </p:cNvPr>
          <p:cNvSpPr/>
          <p:nvPr/>
        </p:nvSpPr>
        <p:spPr>
          <a:xfrm>
            <a:off x="0" y="0"/>
            <a:ext cx="6249880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650C399-F834-4B5E-96D9-582FB805BF2F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FORMÅL MED TRAFIKPLANEN</a:t>
            </a:r>
          </a:p>
        </p:txBody>
      </p:sp>
    </p:spTree>
    <p:extLst>
      <p:ext uri="{BB962C8B-B14F-4D97-AF65-F5344CB8AC3E}">
        <p14:creationId xmlns:p14="http://schemas.microsoft.com/office/powerpoint/2010/main" val="213910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377B8D9-5EC3-4A22-8E79-2CB97C95A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805" y="3083975"/>
            <a:ext cx="5342192" cy="375492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FC8A9B5-CA23-41BD-AE7A-DAA37CFFF8F9}"/>
              </a:ext>
            </a:extLst>
          </p:cNvPr>
          <p:cNvSpPr/>
          <p:nvPr/>
        </p:nvSpPr>
        <p:spPr>
          <a:xfrm>
            <a:off x="0" y="0"/>
            <a:ext cx="4982705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5F15935-3C21-4EF9-ADAA-06AD40747537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NUVÆRENDE BUSNET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E2DBEBC-BEF7-4FB1-BE78-5BE629773B03}"/>
              </a:ext>
            </a:extLst>
          </p:cNvPr>
          <p:cNvSpPr txBox="1">
            <a:spLocks/>
          </p:cNvSpPr>
          <p:nvPr/>
        </p:nvSpPr>
        <p:spPr>
          <a:xfrm>
            <a:off x="606690" y="1361477"/>
            <a:ext cx="3530304" cy="1727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13.000 daglige </a:t>
            </a:r>
            <a:r>
              <a:rPr lang="da-DK" sz="16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påstigere</a:t>
            </a: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 (2019 tal)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3.000 i bybusser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3.200 i lokalbusser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4.900 i regionalbusser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1.700 i tog </a:t>
            </a:r>
          </a:p>
          <a:p>
            <a:pPr marL="0" indent="0">
              <a:buNone/>
            </a:pPr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da-DK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da-DK" sz="1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151EB7B-135A-43F0-B8E9-714D5AA27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1" t="5891"/>
          <a:stretch/>
        </p:blipFill>
        <p:spPr>
          <a:xfrm>
            <a:off x="677711" y="3108530"/>
            <a:ext cx="5275031" cy="3749470"/>
          </a:xfrm>
          <a:prstGeom prst="rect">
            <a:avLst/>
          </a:prstGeom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64664893-B75B-45EA-A356-A9309D042262}"/>
              </a:ext>
            </a:extLst>
          </p:cNvPr>
          <p:cNvSpPr txBox="1">
            <a:spLocks/>
          </p:cNvSpPr>
          <p:nvPr/>
        </p:nvSpPr>
        <p:spPr>
          <a:xfrm>
            <a:off x="6602079" y="1361477"/>
            <a:ext cx="3530304" cy="1727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5 bybusser</a:t>
            </a: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2 service bybusser</a:t>
            </a: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18 lokalruter</a:t>
            </a: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12 regionale ruter gennem Viborg</a:t>
            </a:r>
          </a:p>
          <a:p>
            <a:pPr marL="0" indent="0">
              <a:buNone/>
            </a:pPr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da-DK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da-DK" sz="1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4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06D2735-98B5-4E0B-BBBC-A245C21379C8}"/>
              </a:ext>
            </a:extLst>
          </p:cNvPr>
          <p:cNvSpPr/>
          <p:nvPr/>
        </p:nvSpPr>
        <p:spPr>
          <a:xfrm>
            <a:off x="0" y="0"/>
            <a:ext cx="5875867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39755C4-408A-42CC-8928-A1A07FBE38D1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TRAFIKPLANENS INDHOLD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74F5CD5-D857-4B2E-B7BC-675D0BF9565A}"/>
              </a:ext>
            </a:extLst>
          </p:cNvPr>
          <p:cNvSpPr txBox="1">
            <a:spLocks/>
          </p:cNvSpPr>
          <p:nvPr/>
        </p:nvSpPr>
        <p:spPr>
          <a:xfrm>
            <a:off x="606690" y="1361476"/>
            <a:ext cx="10030208" cy="5496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Planlægningsprincipper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Grundlaget for hele planlægning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Skabe ensartethed for hele den kollektive trafik</a:t>
            </a:r>
          </a:p>
          <a:p>
            <a:pPr marL="0" indent="0">
              <a:buNone/>
            </a:pPr>
            <a:endParaRPr lang="da-DK" sz="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Databaseret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Hvor bor, arbejder og studerer borgerne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Antallet af gennemsnitlige daglige </a:t>
            </a:r>
            <a:r>
              <a:rPr lang="da-DK" sz="14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påstigere</a:t>
            </a: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da-DK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Nyt bybusnet</a:t>
            </a:r>
          </a:p>
          <a:p>
            <a:pPr marL="457200" lvl="1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Nytænkning og omstrukturering af lokalruter</a:t>
            </a: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da-DK" sz="1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Nyt trafikalt knudepunkt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Bedre sammenhæng mellem skift af transportformer</a:t>
            </a:r>
          </a:p>
          <a:p>
            <a:pPr marL="457200" lvl="1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Klar fordeling af lokalruter og skolebusruter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Hjemtagning af fem lokalruter</a:t>
            </a:r>
          </a:p>
        </p:txBody>
      </p:sp>
      <p:pic>
        <p:nvPicPr>
          <p:cNvPr id="10" name="Pladsholder til indhold 4">
            <a:extLst>
              <a:ext uri="{FF2B5EF4-FFF2-40B4-BE49-F238E27FC236}">
                <a16:creationId xmlns:a16="http://schemas.microsoft.com/office/drawing/2014/main" id="{53DD3C0A-CE02-44D2-98A8-A282439A3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3125" y="1444697"/>
            <a:ext cx="4882004" cy="431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7B497B4-3791-49C1-AE28-80D63AE9CC9D}"/>
              </a:ext>
            </a:extLst>
          </p:cNvPr>
          <p:cNvSpPr/>
          <p:nvPr/>
        </p:nvSpPr>
        <p:spPr>
          <a:xfrm>
            <a:off x="-1" y="0"/>
            <a:ext cx="6191795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B2F4F6F-DC90-4DF3-886A-E4692C995C15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PLANLÆGNINGSPRINCIPPER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900013F-AA94-4259-AFE5-F8FBC114B0F1}"/>
              </a:ext>
            </a:extLst>
          </p:cNvPr>
          <p:cNvSpPr/>
          <p:nvPr/>
        </p:nvSpPr>
        <p:spPr>
          <a:xfrm>
            <a:off x="0" y="0"/>
            <a:ext cx="12192000" cy="6868633"/>
          </a:xfrm>
          <a:prstGeom prst="rect">
            <a:avLst/>
          </a:prstGeom>
          <a:solidFill>
            <a:srgbClr val="003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highlight>
                <a:srgbClr val="003E32"/>
              </a:highlight>
            </a:endParaRPr>
          </a:p>
        </p:txBody>
      </p:sp>
      <p:pic>
        <p:nvPicPr>
          <p:cNvPr id="8" name="Billede 7" descr="Et billede, der indeholder tekst, lys&#10;&#10;Automatisk genereret beskrivelse">
            <a:extLst>
              <a:ext uri="{FF2B5EF4-FFF2-40B4-BE49-F238E27FC236}">
                <a16:creationId xmlns:a16="http://schemas.microsoft.com/office/drawing/2014/main" id="{23D5C1B6-4488-4204-8070-BEDBDE01A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11685" r="16896" b="9760"/>
          <a:stretch/>
        </p:blipFill>
        <p:spPr>
          <a:xfrm>
            <a:off x="691498" y="1396234"/>
            <a:ext cx="2764973" cy="149873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0632D91-2EB7-4720-B7DF-EC271FAF7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t="18954" r="20111" b="20285"/>
          <a:stretch/>
        </p:blipFill>
        <p:spPr>
          <a:xfrm>
            <a:off x="910348" y="3500190"/>
            <a:ext cx="2310660" cy="119394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26D8F17-9C98-4C2F-BD99-C54FD58E4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34619" r="5149" b="24597"/>
          <a:stretch/>
        </p:blipFill>
        <p:spPr>
          <a:xfrm>
            <a:off x="530451" y="5315033"/>
            <a:ext cx="3197989" cy="106195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180CC02-440C-4035-8BDF-096093193E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7" t="21519" r="16187" b="21002"/>
          <a:stretch/>
        </p:blipFill>
        <p:spPr>
          <a:xfrm>
            <a:off x="4998389" y="1333597"/>
            <a:ext cx="2277167" cy="158352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DB208AA2-9724-4C21-8FF5-A1B921363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21561" r="23027" b="28464"/>
          <a:stretch/>
        </p:blipFill>
        <p:spPr>
          <a:xfrm>
            <a:off x="5402919" y="3454208"/>
            <a:ext cx="1832066" cy="1286464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089522B-A6B8-4288-9F3C-8137FD1AEF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10035" r="15715" b="14902"/>
          <a:stretch/>
        </p:blipFill>
        <p:spPr>
          <a:xfrm>
            <a:off x="5443785" y="5331324"/>
            <a:ext cx="1694122" cy="140647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0333364-EE73-433B-A4F3-DED302FE1E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24753" r="22296" b="28741"/>
          <a:stretch/>
        </p:blipFill>
        <p:spPr>
          <a:xfrm>
            <a:off x="9237805" y="1383860"/>
            <a:ext cx="1968798" cy="157890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894CBB7-0BC8-46CA-A530-CAADACBF9E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5" t="24893" r="30179" b="18831"/>
          <a:stretch/>
        </p:blipFill>
        <p:spPr>
          <a:xfrm>
            <a:off x="9664114" y="3420612"/>
            <a:ext cx="1325799" cy="143946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335CC4BE-5D2A-424F-A532-A0752CC50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t="27964" r="22721" b="23497"/>
          <a:stretch/>
        </p:blipFill>
        <p:spPr>
          <a:xfrm>
            <a:off x="9395166" y="5406934"/>
            <a:ext cx="1724349" cy="1285717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3B58DC7D-D553-43F2-9309-819627E27A05}"/>
              </a:ext>
            </a:extLst>
          </p:cNvPr>
          <p:cNvSpPr txBox="1"/>
          <p:nvPr/>
        </p:nvSpPr>
        <p:spPr>
          <a:xfrm>
            <a:off x="901639" y="1128977"/>
            <a:ext cx="364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Skab direkte forbindelser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7A34DE44-6A8D-4E38-8E86-91BAB6F2C109}"/>
              </a:ext>
            </a:extLst>
          </p:cNvPr>
          <p:cNvSpPr txBox="1"/>
          <p:nvPr/>
        </p:nvSpPr>
        <p:spPr>
          <a:xfrm>
            <a:off x="402515" y="3235915"/>
            <a:ext cx="395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Fokusér busdriften og skab sammenhæng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27F525E2-3E1C-4724-B438-46DB1FAFEBA0}"/>
              </a:ext>
            </a:extLst>
          </p:cNvPr>
          <p:cNvSpPr txBox="1"/>
          <p:nvPr/>
        </p:nvSpPr>
        <p:spPr>
          <a:xfrm>
            <a:off x="990676" y="5029485"/>
            <a:ext cx="227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Skab enkelthed i nettet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4BCC9F7D-6AEC-44D4-8AFE-1506C034371E}"/>
              </a:ext>
            </a:extLst>
          </p:cNvPr>
          <p:cNvSpPr txBox="1"/>
          <p:nvPr/>
        </p:nvSpPr>
        <p:spPr>
          <a:xfrm>
            <a:off x="5130599" y="1115290"/>
            <a:ext cx="364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Opnå højere frekvens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36F895B-F66F-4710-AFE9-2592D6FC51C7}"/>
              </a:ext>
            </a:extLst>
          </p:cNvPr>
          <p:cNvSpPr txBox="1"/>
          <p:nvPr/>
        </p:nvSpPr>
        <p:spPr>
          <a:xfrm>
            <a:off x="4393285" y="3235916"/>
            <a:ext cx="4251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Skab god forbindelse til baner og knudepunkter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0E3358FF-9EA3-4B8B-B3C1-5D2490254BD0}"/>
              </a:ext>
            </a:extLst>
          </p:cNvPr>
          <p:cNvSpPr txBox="1"/>
          <p:nvPr/>
        </p:nvSpPr>
        <p:spPr>
          <a:xfrm>
            <a:off x="4954850" y="5064322"/>
            <a:ext cx="364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Etablér attraktive stiforbindelser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D4E7F72B-159D-4E7B-8863-D26C1DA793E9}"/>
              </a:ext>
            </a:extLst>
          </p:cNvPr>
          <p:cNvSpPr txBox="1"/>
          <p:nvPr/>
        </p:nvSpPr>
        <p:spPr>
          <a:xfrm>
            <a:off x="8934280" y="1117882"/>
            <a:ext cx="311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Prioritér opkobling af byområder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62E9435E-19B3-486D-87B7-CAAD85A47BE2}"/>
              </a:ext>
            </a:extLst>
          </p:cNvPr>
          <p:cNvSpPr txBox="1"/>
          <p:nvPr/>
        </p:nvSpPr>
        <p:spPr>
          <a:xfrm>
            <a:off x="9118890" y="3235916"/>
            <a:ext cx="2620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Styrk trygge knudepunkter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08FE57BE-1071-42A5-A1F1-4389371D1FBD}"/>
              </a:ext>
            </a:extLst>
          </p:cNvPr>
          <p:cNvSpPr txBox="1"/>
          <p:nvPr/>
        </p:nvSpPr>
        <p:spPr>
          <a:xfrm>
            <a:off x="9362259" y="5099157"/>
            <a:ext cx="2080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Facilitér nemme skift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89D8253C-4747-48B6-AD81-AECCB9105DAC}"/>
              </a:ext>
            </a:extLst>
          </p:cNvPr>
          <p:cNvSpPr txBox="1">
            <a:spLocks/>
          </p:cNvSpPr>
          <p:nvPr/>
        </p:nvSpPr>
        <p:spPr>
          <a:xfrm>
            <a:off x="759090" y="3916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PLANLÆGNINGSPRINCIPPER</a:t>
            </a:r>
          </a:p>
        </p:txBody>
      </p:sp>
    </p:spTree>
    <p:extLst>
      <p:ext uri="{BB962C8B-B14F-4D97-AF65-F5344CB8AC3E}">
        <p14:creationId xmlns:p14="http://schemas.microsoft.com/office/powerpoint/2010/main" val="223823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BAFACFA-CCEB-4CBA-8AF9-EC0AB29C13F1}"/>
              </a:ext>
            </a:extLst>
          </p:cNvPr>
          <p:cNvSpPr/>
          <p:nvPr/>
        </p:nvSpPr>
        <p:spPr>
          <a:xfrm>
            <a:off x="0" y="0"/>
            <a:ext cx="4982705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465153B-5D52-488D-8567-A1BFAB4AAAF8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FREMTIDIG BYBUSNET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0CE6CE89-A686-4949-8C7C-4AF230D33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690" y="1361477"/>
            <a:ext cx="4424653" cy="5257246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tx1"/>
                </a:solidFill>
                <a:latin typeface="Avenir Next LT Pro" panose="020B0504020202020204" pitchFamily="34" charset="0"/>
              </a:rPr>
              <a:t>Bybusnettet bygges op omkring et </a:t>
            </a:r>
            <a:r>
              <a:rPr lang="da-DK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A-net</a:t>
            </a:r>
            <a:endParaRPr lang="da-DK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Består af 2 dobbeltradiale ruter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I hverdagen køres der med 15 min. drift om dagen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I weekenden køres der med halvtimesdrift om dagen</a:t>
            </a:r>
          </a:p>
          <a:p>
            <a:endParaRPr lang="da-DK" sz="6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1"/>
                </a:solidFill>
                <a:latin typeface="Avenir Next LT Pro" panose="020B0504020202020204" pitchFamily="34" charset="0"/>
              </a:rPr>
              <a:t>Suppleres med en tredje bybus med halvtimesdrift i hverdagen</a:t>
            </a:r>
          </a:p>
          <a:p>
            <a:endParaRPr lang="da-DK" sz="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da-DK" dirty="0">
                <a:solidFill>
                  <a:schemeClr val="tx1"/>
                </a:solidFill>
                <a:latin typeface="Avenir Next LT Pro" panose="020B0504020202020204" pitchFamily="34" charset="0"/>
              </a:rPr>
              <a:t>2 lokalruter skal betjene dele af midtbyen</a:t>
            </a:r>
          </a:p>
          <a:p>
            <a:endParaRPr lang="da-DK" sz="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da-DK" dirty="0">
                <a:solidFill>
                  <a:schemeClr val="tx1"/>
                </a:solidFill>
                <a:latin typeface="Avenir Next LT Pro" panose="020B0504020202020204" pitchFamily="34" charset="0"/>
              </a:rPr>
              <a:t>Øget frekvens giver bedre serviceniveau til nuværende kunder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Større tiltrækningskraft i forhold til potentielle kunder</a:t>
            </a:r>
          </a:p>
          <a:p>
            <a:r>
              <a:rPr lang="da-DK" sz="500" dirty="0">
                <a:solidFill>
                  <a:schemeClr val="tx1"/>
                </a:solidFill>
                <a:latin typeface="Avenir Next LT Pro" panose="020B0504020202020204" pitchFamily="34" charset="0"/>
              </a:rPr>
              <a:t>´</a:t>
            </a:r>
          </a:p>
          <a:p>
            <a:r>
              <a:rPr lang="da-DK" dirty="0">
                <a:solidFill>
                  <a:schemeClr val="tx1"/>
                </a:solidFill>
                <a:latin typeface="Avenir Next LT Pro" panose="020B0504020202020204" pitchFamily="34" charset="0"/>
              </a:rPr>
              <a:t>Bedre økonomisk udnyttelse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5499449-5B40-47F7-9279-24F34236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254" y="2290439"/>
            <a:ext cx="7181746" cy="45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31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4A413E8-31E8-4FB7-9A2F-A19AFBC5F18C}"/>
              </a:ext>
            </a:extLst>
          </p:cNvPr>
          <p:cNvSpPr/>
          <p:nvPr/>
        </p:nvSpPr>
        <p:spPr>
          <a:xfrm>
            <a:off x="0" y="0"/>
            <a:ext cx="4982705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8F805BE-0C3C-40DF-A282-71B8D35583BA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FREMTIDIG LOKALNET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F389DE02-58C5-4429-AE8C-374CAC7A75AD}"/>
              </a:ext>
            </a:extLst>
          </p:cNvPr>
          <p:cNvSpPr txBox="1">
            <a:spLocks/>
          </p:cNvSpPr>
          <p:nvPr/>
        </p:nvSpPr>
        <p:spPr>
          <a:xfrm>
            <a:off x="606691" y="1361477"/>
            <a:ext cx="4826444" cy="5257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Størstedelen af ruterne er blevet rettet ud og får et mere direkte ruteforløb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Dette skaber enkelthed og klarhed for kunder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Justeret på frekvensen i forhold til lokalrutens funktion</a:t>
            </a:r>
          </a:p>
          <a:p>
            <a:pPr marL="742950" lvl="1" indent="-285750"/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Alle byer med over 200 indbyggere er busbetjent</a:t>
            </a:r>
          </a:p>
          <a:p>
            <a:pPr marL="457200" lvl="1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Lokalruter inddeles i to kategorier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Pendler-/uddannelsesruter</a:t>
            </a:r>
          </a:p>
          <a:p>
            <a:pPr lvl="1"/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2 kørsler morgen og 4 kørsler eftermiddag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Lokale ruter</a:t>
            </a:r>
          </a:p>
          <a:p>
            <a:pPr lvl="1"/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Timesdrift i dagtimer og enkelte ture om aften i hverdage</a:t>
            </a:r>
          </a:p>
          <a:p>
            <a:pPr marL="457200" lvl="1" indent="0">
              <a:buNone/>
            </a:pPr>
            <a:endParaRPr lang="da-DK" sz="7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Flextrafik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Bruges om aften og weekenden, når der ikke kører kollektiv trafik</a:t>
            </a:r>
            <a:endParaRPr lang="da-DK" sz="5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BE26535-B19F-48BC-8B00-31325807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683" y="1970843"/>
            <a:ext cx="6818317" cy="48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0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2066DE7-A9FF-46D6-8486-75483FDA7D54}"/>
              </a:ext>
            </a:extLst>
          </p:cNvPr>
          <p:cNvSpPr/>
          <p:nvPr/>
        </p:nvSpPr>
        <p:spPr>
          <a:xfrm>
            <a:off x="-1" y="0"/>
            <a:ext cx="7244255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EB3AD3E-D586-4024-B7A5-26BE4D6A210E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LOKALRUTER TIL SKOLEBUSRUTER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A3756220-F8D8-40FE-B478-BACA77AFCC8D}"/>
              </a:ext>
            </a:extLst>
          </p:cNvPr>
          <p:cNvSpPr txBox="1">
            <a:spLocks/>
          </p:cNvSpPr>
          <p:nvPr/>
        </p:nvSpPr>
        <p:spPr>
          <a:xfrm>
            <a:off x="606690" y="1361477"/>
            <a:ext cx="5252571" cy="5257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Viborg Kommune planlægger selv skolebusruter hvert forår, som tilpasses elever og skolers ringetider</a:t>
            </a:r>
          </a:p>
          <a:p>
            <a:pPr marL="0" indent="0">
              <a:buNone/>
            </a:pPr>
            <a:endParaRPr lang="da-DK" sz="105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Med tiden er fem lokalruter blevet tilpasset skolernes ringetider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Har givet snørklede forløb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Ikke særlig anvendeligt for andre brugere af den kollektive trafik</a:t>
            </a:r>
          </a:p>
          <a:p>
            <a:pPr marL="0" indent="0">
              <a:buNone/>
            </a:pPr>
            <a:endParaRPr lang="da-DK" sz="105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Klar opdeling mellem kommunal skolebuskørsel og lokalruter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Ruterne bliver flyttet fra Midttrafik til Viborg Kommunes planlægning/kørsel</a:t>
            </a:r>
          </a:p>
          <a:p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Det kan betale sig økonomisk</a:t>
            </a:r>
          </a:p>
          <a:p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Vi kan dække det med nuværende skolebusser på nær 1 bus skal indsættes i Rødkærsbro</a:t>
            </a:r>
          </a:p>
          <a:p>
            <a:pPr marL="457200" lvl="1" indent="0">
              <a:buNone/>
            </a:pPr>
            <a:endParaRPr lang="da-DK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endParaRPr lang="da-DK" sz="5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550208C-06DA-45F1-94B4-8778EFF35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7" r="14666" b="15736"/>
          <a:stretch/>
        </p:blipFill>
        <p:spPr>
          <a:xfrm>
            <a:off x="5859262" y="1854191"/>
            <a:ext cx="6332738" cy="50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5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07B4C06-CECF-4F11-966C-3E9593F23AF7}"/>
              </a:ext>
            </a:extLst>
          </p:cNvPr>
          <p:cNvSpPr/>
          <p:nvPr/>
        </p:nvSpPr>
        <p:spPr>
          <a:xfrm>
            <a:off x="0" y="0"/>
            <a:ext cx="4385569" cy="851459"/>
          </a:xfrm>
          <a:prstGeom prst="rect">
            <a:avLst/>
          </a:prstGeom>
          <a:solidFill>
            <a:srgbClr val="003E32"/>
          </a:solidFill>
          <a:ln>
            <a:solidFill>
              <a:srgbClr val="00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F95C03B-D643-442D-B92B-32D9168A0FAF}"/>
              </a:ext>
            </a:extLst>
          </p:cNvPr>
          <p:cNvSpPr txBox="1">
            <a:spLocks/>
          </p:cNvSpPr>
          <p:nvPr/>
        </p:nvSpPr>
        <p:spPr>
          <a:xfrm>
            <a:off x="606690" y="239277"/>
            <a:ext cx="9144000" cy="6121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E3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3000" dirty="0">
                <a:solidFill>
                  <a:schemeClr val="bg1"/>
                </a:solidFill>
                <a:latin typeface="Avenir Next LT Pro" panose="020B0504020202020204" pitchFamily="34" charset="0"/>
              </a:rPr>
              <a:t>NYT KNUDEPUNKT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4B2B8280-EFA4-4DD7-B78A-1E1063DC7008}"/>
              </a:ext>
            </a:extLst>
          </p:cNvPr>
          <p:cNvSpPr txBox="1">
            <a:spLocks/>
          </p:cNvSpPr>
          <p:nvPr/>
        </p:nvSpPr>
        <p:spPr>
          <a:xfrm>
            <a:off x="606691" y="1361477"/>
            <a:ext cx="4601035" cy="5257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3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Bybusknudepunktet flyttes fra Trappetorvet til Jernbanegade</a:t>
            </a:r>
          </a:p>
          <a:p>
            <a:r>
              <a:rPr lang="da-DK" sz="1300" dirty="0">
                <a:solidFill>
                  <a:schemeClr val="tx1"/>
                </a:solidFill>
                <a:latin typeface="Avenir Next LT Pro" panose="020B0504020202020204" pitchFamily="34" charset="0"/>
              </a:rPr>
              <a:t>Ingen omvejskørsel</a:t>
            </a:r>
          </a:p>
          <a:p>
            <a:r>
              <a:rPr lang="da-DK" sz="1300" dirty="0">
                <a:solidFill>
                  <a:schemeClr val="tx1"/>
                </a:solidFill>
                <a:latin typeface="Avenir Next LT Pro" panose="020B0504020202020204" pitchFamily="34" charset="0"/>
              </a:rPr>
              <a:t>Hurtigt til bymidten</a:t>
            </a:r>
          </a:p>
          <a:p>
            <a:r>
              <a:rPr lang="da-DK" sz="1300" dirty="0">
                <a:solidFill>
                  <a:schemeClr val="tx1"/>
                </a:solidFill>
                <a:latin typeface="Avenir Next LT Pro" panose="020B0504020202020204" pitchFamily="34" charset="0"/>
              </a:rPr>
              <a:t>Hurtigt til stationen (tog og regionalbusser)</a:t>
            </a:r>
          </a:p>
          <a:p>
            <a:pPr marL="457200" lvl="1" indent="0">
              <a:buNone/>
            </a:pPr>
            <a:endParaRPr lang="da-DK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Bybus 3 vil fortsat betjene Trappetorvet</a:t>
            </a:r>
          </a:p>
          <a:p>
            <a:r>
              <a:rPr lang="da-DK" sz="1300" dirty="0">
                <a:solidFill>
                  <a:schemeClr val="tx1"/>
                </a:solidFill>
                <a:latin typeface="Avenir Next LT Pro" panose="020B0504020202020204" pitchFamily="34" charset="0"/>
              </a:rPr>
              <a:t>Transport til gågaderne</a:t>
            </a:r>
          </a:p>
          <a:p>
            <a:pPr marL="0" indent="0">
              <a:buNone/>
            </a:pPr>
            <a:endParaRPr lang="da-DK" sz="105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Mere intuitivt for passagerer at navigere mellem de forskellige kollektive transporttilbud</a:t>
            </a:r>
          </a:p>
          <a:p>
            <a:pPr marL="0" indent="0">
              <a:buNone/>
            </a:pPr>
            <a:endParaRPr lang="da-DK" sz="105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Entydighed omkring bussernes retning grundet Jernbanegades udformning</a:t>
            </a:r>
          </a:p>
          <a:p>
            <a:pPr marL="0" indent="0">
              <a:buNone/>
            </a:pPr>
            <a:endParaRPr lang="da-DK" sz="105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Avenir Next LT Pro" panose="020B0504020202020204" pitchFamily="34" charset="0"/>
              </a:rPr>
              <a:t>Bibeholdes Trappetorvet som knudepunkt, betyder det, at A-linjerne vil få ekstra køretid på 4 - 7 min</a:t>
            </a:r>
          </a:p>
          <a:p>
            <a:r>
              <a:rPr lang="da-DK" sz="1300" dirty="0">
                <a:solidFill>
                  <a:schemeClr val="tx1"/>
                </a:solidFill>
                <a:latin typeface="Avenir Next LT Pro" panose="020B0504020202020204" pitchFamily="34" charset="0"/>
              </a:rPr>
              <a:t>Øger rejsetiden for oversiddende passagerer</a:t>
            </a:r>
          </a:p>
          <a:p>
            <a:r>
              <a:rPr lang="da-DK" sz="1300" dirty="0">
                <a:solidFill>
                  <a:schemeClr val="tx1"/>
                </a:solidFill>
                <a:latin typeface="Avenir Next LT Pro" panose="020B0504020202020204" pitchFamily="34" charset="0"/>
              </a:rPr>
              <a:t>Økonomisk udgift</a:t>
            </a:r>
          </a:p>
        </p:txBody>
      </p:sp>
      <p:pic>
        <p:nvPicPr>
          <p:cNvPr id="5" name="Billede 4" descr="Et billede, der indeholder kort&#10;&#10;Automatisk genereret beskrivelse">
            <a:extLst>
              <a:ext uri="{FF2B5EF4-FFF2-40B4-BE49-F238E27FC236}">
                <a16:creationId xmlns:a16="http://schemas.microsoft.com/office/drawing/2014/main" id="{CA3F2BF3-8D77-4C02-9A2E-82EACDBCA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162" r="20773" b="15122"/>
          <a:stretch/>
        </p:blipFill>
        <p:spPr>
          <a:xfrm>
            <a:off x="5600700" y="1428377"/>
            <a:ext cx="6591300" cy="5429623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EA84C95-E72A-4C00-A907-7D7F8FEE130D}"/>
              </a:ext>
            </a:extLst>
          </p:cNvPr>
          <p:cNvSpPr/>
          <p:nvPr/>
        </p:nvSpPr>
        <p:spPr>
          <a:xfrm rot="2423741">
            <a:off x="7946610" y="3996425"/>
            <a:ext cx="552628" cy="929118"/>
          </a:xfrm>
          <a:prstGeom prst="ellipse">
            <a:avLst/>
          </a:prstGeom>
          <a:noFill/>
          <a:ln w="76200">
            <a:solidFill>
              <a:srgbClr val="FD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450170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a test10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ias_Skabelon_2019_1.pptx" id="{7E3B6DAF-BEDB-4C6F-BDB5-ADC9656054A8}" vid="{6FD874EF-2F24-40C4-B5E1-FED5899B93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- Viborg Kommune</Template>
  <TotalTime>2575</TotalTime>
  <Words>593</Words>
  <Application>Microsoft Office PowerPoint</Application>
  <PresentationFormat>Widescreen</PresentationFormat>
  <Paragraphs>140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6" baseType="lpstr">
      <vt:lpstr>Arial</vt:lpstr>
      <vt:lpstr>Avenir Next LT Pro</vt:lpstr>
      <vt:lpstr>Calibri</vt:lpstr>
      <vt:lpstr>powerpoint tema test10</vt:lpstr>
      <vt:lpstr>KOLLEKTIV TRAFIKPLAN 2022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Lene Jensby</dc:creator>
  <cp:lastModifiedBy>Mette Strunge Eg</cp:lastModifiedBy>
  <cp:revision>33</cp:revision>
  <dcterms:created xsi:type="dcterms:W3CDTF">2022-01-20T14:34:29Z</dcterms:created>
  <dcterms:modified xsi:type="dcterms:W3CDTF">2022-10-12T07:52:06Z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fe738ff7-086e-4755-9210-43fb2eebd453</vt:lpwstr>
  </property>
</Properties>
</file>