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48" r:id="rId5"/>
  </p:sldMasterIdLst>
  <p:notesMasterIdLst>
    <p:notesMasterId r:id="rId20"/>
  </p:notesMasterIdLst>
  <p:sldIdLst>
    <p:sldId id="374" r:id="rId6"/>
    <p:sldId id="394" r:id="rId7"/>
    <p:sldId id="408" r:id="rId8"/>
    <p:sldId id="411" r:id="rId9"/>
    <p:sldId id="410" r:id="rId10"/>
    <p:sldId id="393" r:id="rId11"/>
    <p:sldId id="403" r:id="rId12"/>
    <p:sldId id="344" r:id="rId13"/>
    <p:sldId id="420" r:id="rId14"/>
    <p:sldId id="419" r:id="rId15"/>
    <p:sldId id="424" r:id="rId16"/>
    <p:sldId id="438" r:id="rId17"/>
    <p:sldId id="455" r:id="rId18"/>
    <p:sldId id="457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18E"/>
    <a:srgbClr val="385723"/>
    <a:srgbClr val="8FAADC"/>
    <a:srgbClr val="FFFFFF"/>
    <a:srgbClr val="000000"/>
    <a:srgbClr val="849D52"/>
    <a:srgbClr val="3761D9"/>
    <a:srgbClr val="79B440"/>
    <a:srgbClr val="D22D2E"/>
    <a:srgbClr val="8B6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4991F-7181-4472-9D99-20A2EB0E2093}" v="4" dt="2024-09-11T12:53:27.1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74"/>
  </p:normalViewPr>
  <p:slideViewPr>
    <p:cSldViewPr snapToGrid="0">
      <p:cViewPr varScale="1">
        <p:scale>
          <a:sx n="103" d="100"/>
          <a:sy n="103" d="100"/>
        </p:scale>
        <p:origin x="864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Wind" userId="d811bfd9-0116-44fb-bb31-053c406bb21e" providerId="ADAL" clId="{556533A4-8BD4-4819-8CEC-B103BA603C44}"/>
    <pc:docChg chg="undo custSel addSld delSld modSld sldOrd">
      <pc:chgData name="Simon Wind" userId="d811bfd9-0116-44fb-bb31-053c406bb21e" providerId="ADAL" clId="{556533A4-8BD4-4819-8CEC-B103BA603C44}" dt="2024-08-20T13:16:31.037" v="237" actId="2085"/>
      <pc:docMkLst>
        <pc:docMk/>
      </pc:docMkLst>
      <pc:sldChg chg="addSp modSp add del mod ord setBg modShow">
        <pc:chgData name="Simon Wind" userId="d811bfd9-0116-44fb-bb31-053c406bb21e" providerId="ADAL" clId="{556533A4-8BD4-4819-8CEC-B103BA603C44}" dt="2024-08-16T06:22:19.138" v="129" actId="729"/>
        <pc:sldMkLst>
          <pc:docMk/>
          <pc:sldMk cId="3048400599" sldId="391"/>
        </pc:sldMkLst>
        <pc:spChg chg="mod">
          <ac:chgData name="Simon Wind" userId="d811bfd9-0116-44fb-bb31-053c406bb21e" providerId="ADAL" clId="{556533A4-8BD4-4819-8CEC-B103BA603C44}" dt="2024-08-16T06:21:27.700" v="126" actId="20577"/>
          <ac:spMkLst>
            <pc:docMk/>
            <pc:sldMk cId="3048400599" sldId="391"/>
            <ac:spMk id="2" creationId="{3174475F-D335-97AE-63BC-333D0032D20D}"/>
          </ac:spMkLst>
        </pc:spChg>
        <pc:spChg chg="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6" creationId="{616C87CE-EEF5-917E-6547-D372C2444026}"/>
          </ac:spMkLst>
        </pc:spChg>
        <pc:spChg chg="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7" creationId="{F25736A7-E900-7AA3-3EF8-83908B573A7B}"/>
          </ac:spMkLst>
        </pc:spChg>
        <pc:spChg chg="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8" creationId="{47EF4DFC-F53D-CD2F-9D0D-8B3FC6875AEE}"/>
          </ac:spMkLst>
        </pc:spChg>
        <pc:spChg chg="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9" creationId="{1923D77B-6DBC-1FF6-913A-1488CA5E7969}"/>
          </ac:spMkLst>
        </pc:spChg>
        <pc:spChg chg="add mod ord">
          <ac:chgData name="Simon Wind" userId="d811bfd9-0116-44fb-bb31-053c406bb21e" providerId="ADAL" clId="{556533A4-8BD4-4819-8CEC-B103BA603C44}" dt="2024-08-16T06:21:10.089" v="112" actId="1076"/>
          <ac:spMkLst>
            <pc:docMk/>
            <pc:sldMk cId="3048400599" sldId="391"/>
            <ac:spMk id="10" creationId="{282DB1F2-9B17-1526-6005-3B27684F255A}"/>
          </ac:spMkLst>
        </pc:spChg>
        <pc:spChg chg="add 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11" creationId="{CAA35ED7-5A55-AA6E-D210-C4E028A62EBC}"/>
          </ac:spMkLst>
        </pc:spChg>
        <pc:spChg chg="mod">
          <ac:chgData name="Simon Wind" userId="d811bfd9-0116-44fb-bb31-053c406bb21e" providerId="ADAL" clId="{556533A4-8BD4-4819-8CEC-B103BA603C44}" dt="2024-08-16T06:20:51.002" v="109" actId="1076"/>
          <ac:spMkLst>
            <pc:docMk/>
            <pc:sldMk cId="3048400599" sldId="391"/>
            <ac:spMk id="16" creationId="{D6CC633E-A565-DB06-AE6A-43DF788CDAAD}"/>
          </ac:spMkLst>
        </pc:sp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3" creationId="{3682814B-F6B2-ED56-9F52-CE9D3A9A6EF9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4" creationId="{56C54034-6F1D-1575-D96E-8385722437DD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5" creationId="{7BECA9ED-F460-E4AB-FB0E-32AD9B720B37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12" creationId="{49FFB6F3-1342-ED85-24B2-53990049C622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14" creationId="{8E2D13D1-B77F-8346-E36D-9DF5E830778F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15" creationId="{89621904-C89D-DB23-43E8-8617963C7F5D}"/>
          </ac:picMkLst>
        </pc:picChg>
        <pc:picChg chg="mod">
          <ac:chgData name="Simon Wind" userId="d811bfd9-0116-44fb-bb31-053c406bb21e" providerId="ADAL" clId="{556533A4-8BD4-4819-8CEC-B103BA603C44}" dt="2024-08-16T06:20:51.002" v="109" actId="1076"/>
          <ac:picMkLst>
            <pc:docMk/>
            <pc:sldMk cId="3048400599" sldId="391"/>
            <ac:picMk id="18" creationId="{9D869215-485A-4A59-4583-120D0A09166F}"/>
          </ac:picMkLst>
        </pc:picChg>
      </pc:sldChg>
      <pc:sldChg chg="modSp mod">
        <pc:chgData name="Simon Wind" userId="d811bfd9-0116-44fb-bb31-053c406bb21e" providerId="ADAL" clId="{556533A4-8BD4-4819-8CEC-B103BA603C44}" dt="2024-08-16T06:26:20.775" v="183" actId="207"/>
        <pc:sldMkLst>
          <pc:docMk/>
          <pc:sldMk cId="3250587520" sldId="394"/>
        </pc:sldMkLst>
        <pc:spChg chg="mod">
          <ac:chgData name="Simon Wind" userId="d811bfd9-0116-44fb-bb31-053c406bb21e" providerId="ADAL" clId="{556533A4-8BD4-4819-8CEC-B103BA603C44}" dt="2024-08-16T06:25:51.874" v="181" actId="207"/>
          <ac:spMkLst>
            <pc:docMk/>
            <pc:sldMk cId="3250587520" sldId="394"/>
            <ac:spMk id="5" creationId="{A67E373D-AEAC-340A-F7D0-B7B53C9C3802}"/>
          </ac:spMkLst>
        </pc:spChg>
        <pc:spChg chg="mod">
          <ac:chgData name="Simon Wind" userId="d811bfd9-0116-44fb-bb31-053c406bb21e" providerId="ADAL" clId="{556533A4-8BD4-4819-8CEC-B103BA603C44}" dt="2024-08-16T06:25:49.875" v="180" actId="207"/>
          <ac:spMkLst>
            <pc:docMk/>
            <pc:sldMk cId="3250587520" sldId="394"/>
            <ac:spMk id="10" creationId="{E2B17C0A-CA76-6A14-677E-3CDE77B1D03E}"/>
          </ac:spMkLst>
        </pc:spChg>
        <pc:spChg chg="mod">
          <ac:chgData name="Simon Wind" userId="d811bfd9-0116-44fb-bb31-053c406bb21e" providerId="ADAL" clId="{556533A4-8BD4-4819-8CEC-B103BA603C44}" dt="2024-08-16T06:26:20.775" v="183" actId="207"/>
          <ac:spMkLst>
            <pc:docMk/>
            <pc:sldMk cId="3250587520" sldId="394"/>
            <ac:spMk id="12" creationId="{D5495320-6952-9EF4-98F0-CAF9F2956ECC}"/>
          </ac:spMkLst>
        </pc:spChg>
      </pc:sldChg>
      <pc:sldChg chg="addSp modSp mod">
        <pc:chgData name="Simon Wind" userId="d811bfd9-0116-44fb-bb31-053c406bb21e" providerId="ADAL" clId="{556533A4-8BD4-4819-8CEC-B103BA603C44}" dt="2024-08-20T13:15:35.873" v="226" actId="166"/>
        <pc:sldMkLst>
          <pc:docMk/>
          <pc:sldMk cId="3802043094" sldId="406"/>
        </pc:sldMkLst>
        <pc:spChg chg="ord">
          <ac:chgData name="Simon Wind" userId="d811bfd9-0116-44fb-bb31-053c406bb21e" providerId="ADAL" clId="{556533A4-8BD4-4819-8CEC-B103BA603C44}" dt="2024-08-20T13:15:35.873" v="226" actId="166"/>
          <ac:spMkLst>
            <pc:docMk/>
            <pc:sldMk cId="3802043094" sldId="406"/>
            <ac:spMk id="4" creationId="{7596B5F7-34E6-AEDA-ACDB-9A246EA66F05}"/>
          </ac:spMkLst>
        </pc:spChg>
        <pc:spChg chg="ord">
          <ac:chgData name="Simon Wind" userId="d811bfd9-0116-44fb-bb31-053c406bb21e" providerId="ADAL" clId="{556533A4-8BD4-4819-8CEC-B103BA603C44}" dt="2024-08-20T13:15:35.873" v="226" actId="166"/>
          <ac:spMkLst>
            <pc:docMk/>
            <pc:sldMk cId="3802043094" sldId="406"/>
            <ac:spMk id="5" creationId="{189D9B64-01F1-F11D-4EFE-B1FDA04A744E}"/>
          </ac:spMkLst>
        </pc:spChg>
        <pc:spChg chg="add mod">
          <ac:chgData name="Simon Wind" userId="d811bfd9-0116-44fb-bb31-053c406bb21e" providerId="ADAL" clId="{556533A4-8BD4-4819-8CEC-B103BA603C44}" dt="2024-08-20T13:15:20.863" v="225" actId="14100"/>
          <ac:spMkLst>
            <pc:docMk/>
            <pc:sldMk cId="3802043094" sldId="406"/>
            <ac:spMk id="6" creationId="{970EE7D4-FCC8-20F9-093B-C18638477AF9}"/>
          </ac:spMkLst>
        </pc:spChg>
      </pc:sldChg>
      <pc:sldChg chg="modSp mod">
        <pc:chgData name="Simon Wind" userId="d811bfd9-0116-44fb-bb31-053c406bb21e" providerId="ADAL" clId="{556533A4-8BD4-4819-8CEC-B103BA603C44}" dt="2024-08-18T18:48:28.063" v="200" actId="20577"/>
        <pc:sldMkLst>
          <pc:docMk/>
          <pc:sldMk cId="1375688078" sldId="410"/>
        </pc:sldMkLst>
        <pc:spChg chg="mod">
          <ac:chgData name="Simon Wind" userId="d811bfd9-0116-44fb-bb31-053c406bb21e" providerId="ADAL" clId="{556533A4-8BD4-4819-8CEC-B103BA603C44}" dt="2024-08-18T18:48:28.063" v="200" actId="20577"/>
          <ac:spMkLst>
            <pc:docMk/>
            <pc:sldMk cId="1375688078" sldId="410"/>
            <ac:spMk id="4" creationId="{7AF81688-C99E-8DBD-6B91-CA25B8E5F528}"/>
          </ac:spMkLst>
        </pc:spChg>
      </pc:sldChg>
      <pc:sldChg chg="addSp modSp mod">
        <pc:chgData name="Simon Wind" userId="d811bfd9-0116-44fb-bb31-053c406bb21e" providerId="ADAL" clId="{556533A4-8BD4-4819-8CEC-B103BA603C44}" dt="2024-08-20T13:15:43.732" v="228" actId="166"/>
        <pc:sldMkLst>
          <pc:docMk/>
          <pc:sldMk cId="294191726" sldId="415"/>
        </pc:sldMkLst>
        <pc:spChg chg="ord">
          <ac:chgData name="Simon Wind" userId="d811bfd9-0116-44fb-bb31-053c406bb21e" providerId="ADAL" clId="{556533A4-8BD4-4819-8CEC-B103BA603C44}" dt="2024-08-20T13:15:43.732" v="228" actId="166"/>
          <ac:spMkLst>
            <pc:docMk/>
            <pc:sldMk cId="294191726" sldId="415"/>
            <ac:spMk id="2" creationId="{2CCC3E97-5932-29B6-3577-5DDD9EA764CB}"/>
          </ac:spMkLst>
        </pc:spChg>
        <pc:spChg chg="add mod">
          <ac:chgData name="Simon Wind" userId="d811bfd9-0116-44fb-bb31-053c406bb21e" providerId="ADAL" clId="{556533A4-8BD4-4819-8CEC-B103BA603C44}" dt="2024-08-20T13:15:39.198" v="227"/>
          <ac:spMkLst>
            <pc:docMk/>
            <pc:sldMk cId="294191726" sldId="415"/>
            <ac:spMk id="4" creationId="{863116E0-8A14-4A63-D2A6-C903BA8D04E3}"/>
          </ac:spMkLst>
        </pc:spChg>
        <pc:spChg chg="ord">
          <ac:chgData name="Simon Wind" userId="d811bfd9-0116-44fb-bb31-053c406bb21e" providerId="ADAL" clId="{556533A4-8BD4-4819-8CEC-B103BA603C44}" dt="2024-08-20T13:15:43.732" v="228" actId="166"/>
          <ac:spMkLst>
            <pc:docMk/>
            <pc:sldMk cId="294191726" sldId="415"/>
            <ac:spMk id="5" creationId="{189D9B64-01F1-F11D-4EFE-B1FDA04A744E}"/>
          </ac:spMkLst>
        </pc:spChg>
      </pc:sldChg>
      <pc:sldChg chg="modSp mod">
        <pc:chgData name="Simon Wind" userId="d811bfd9-0116-44fb-bb31-053c406bb21e" providerId="ADAL" clId="{556533A4-8BD4-4819-8CEC-B103BA603C44}" dt="2024-08-16T06:23:38.929" v="130" actId="20577"/>
        <pc:sldMkLst>
          <pc:docMk/>
          <pc:sldMk cId="3518168839" sldId="421"/>
        </pc:sldMkLst>
        <pc:spChg chg="mod">
          <ac:chgData name="Simon Wind" userId="d811bfd9-0116-44fb-bb31-053c406bb21e" providerId="ADAL" clId="{556533A4-8BD4-4819-8CEC-B103BA603C44}" dt="2024-08-16T06:23:38.929" v="130" actId="20577"/>
          <ac:spMkLst>
            <pc:docMk/>
            <pc:sldMk cId="3518168839" sldId="421"/>
            <ac:spMk id="5" creationId="{CDCEBAD1-68DF-EA00-A3C1-8DBCB971DF4D}"/>
          </ac:spMkLst>
        </pc:spChg>
      </pc:sldChg>
      <pc:sldChg chg="addSp modSp mod">
        <pc:chgData name="Simon Wind" userId="d811bfd9-0116-44fb-bb31-053c406bb21e" providerId="ADAL" clId="{556533A4-8BD4-4819-8CEC-B103BA603C44}" dt="2024-08-20T13:15:10.525" v="222" actId="1076"/>
        <pc:sldMkLst>
          <pc:docMk/>
          <pc:sldMk cId="2992154591" sldId="423"/>
        </pc:sldMkLst>
        <pc:spChg chg="add mod">
          <ac:chgData name="Simon Wind" userId="d811bfd9-0116-44fb-bb31-053c406bb21e" providerId="ADAL" clId="{556533A4-8BD4-4819-8CEC-B103BA603C44}" dt="2024-08-20T13:14:03.293" v="203" actId="207"/>
          <ac:spMkLst>
            <pc:docMk/>
            <pc:sldMk cId="2992154591" sldId="423"/>
            <ac:spMk id="2" creationId="{AFCD9B90-0010-827E-16F5-2221E1E2F906}"/>
          </ac:spMkLst>
        </pc:spChg>
        <pc:spChg chg="ord">
          <ac:chgData name="Simon Wind" userId="d811bfd9-0116-44fb-bb31-053c406bb21e" providerId="ADAL" clId="{556533A4-8BD4-4819-8CEC-B103BA603C44}" dt="2024-08-20T13:14:44.692" v="220" actId="166"/>
          <ac:spMkLst>
            <pc:docMk/>
            <pc:sldMk cId="2992154591" sldId="423"/>
            <ac:spMk id="5" creationId="{CDCEBAD1-68DF-EA00-A3C1-8DBCB971DF4D}"/>
          </ac:spMkLst>
        </pc:spChg>
        <pc:spChg chg="add mod">
          <ac:chgData name="Simon Wind" userId="d811bfd9-0116-44fb-bb31-053c406bb21e" providerId="ADAL" clId="{556533A4-8BD4-4819-8CEC-B103BA603C44}" dt="2024-08-20T13:14:27.629" v="215" actId="1038"/>
          <ac:spMkLst>
            <pc:docMk/>
            <pc:sldMk cId="2992154591" sldId="423"/>
            <ac:spMk id="6" creationId="{3991120A-4A02-D19C-C1C3-E9C663F984E2}"/>
          </ac:spMkLst>
        </pc:spChg>
        <pc:spChg chg="mod ord">
          <ac:chgData name="Simon Wind" userId="d811bfd9-0116-44fb-bb31-053c406bb21e" providerId="ADAL" clId="{556533A4-8BD4-4819-8CEC-B103BA603C44}" dt="2024-08-20T13:15:10.525" v="222" actId="1076"/>
          <ac:spMkLst>
            <pc:docMk/>
            <pc:sldMk cId="2992154591" sldId="423"/>
            <ac:spMk id="8" creationId="{59F7E920-FADE-F13B-DB1E-F2E4C375C3ED}"/>
          </ac:spMkLst>
        </pc:spChg>
        <pc:spChg chg="add mod">
          <ac:chgData name="Simon Wind" userId="d811bfd9-0116-44fb-bb31-053c406bb21e" providerId="ADAL" clId="{556533A4-8BD4-4819-8CEC-B103BA603C44}" dt="2024-08-20T13:14:33.353" v="219" actId="1038"/>
          <ac:spMkLst>
            <pc:docMk/>
            <pc:sldMk cId="2992154591" sldId="423"/>
            <ac:spMk id="9" creationId="{50106EAB-22AE-E580-3A9F-771B9B94F157}"/>
          </ac:spMkLst>
        </pc:spChg>
      </pc:sldChg>
      <pc:sldChg chg="modSp mod">
        <pc:chgData name="Simon Wind" userId="d811bfd9-0116-44fb-bb31-053c406bb21e" providerId="ADAL" clId="{556533A4-8BD4-4819-8CEC-B103BA603C44}" dt="2024-08-16T06:24:57.962" v="171" actId="20577"/>
        <pc:sldMkLst>
          <pc:docMk/>
          <pc:sldMk cId="2923811727" sldId="424"/>
        </pc:sldMkLst>
        <pc:spChg chg="mod">
          <ac:chgData name="Simon Wind" userId="d811bfd9-0116-44fb-bb31-053c406bb21e" providerId="ADAL" clId="{556533A4-8BD4-4819-8CEC-B103BA603C44}" dt="2024-08-16T06:24:57.962" v="171" actId="20577"/>
          <ac:spMkLst>
            <pc:docMk/>
            <pc:sldMk cId="2923811727" sldId="424"/>
            <ac:spMk id="5" creationId="{CDCEBAD1-68DF-EA00-A3C1-8DBCB971DF4D}"/>
          </ac:spMkLst>
        </pc:spChg>
      </pc:sldChg>
      <pc:sldChg chg="modSp mod">
        <pc:chgData name="Simon Wind" userId="d811bfd9-0116-44fb-bb31-053c406bb21e" providerId="ADAL" clId="{556533A4-8BD4-4819-8CEC-B103BA603C44}" dt="2024-08-16T06:25:21.195" v="179" actId="20577"/>
        <pc:sldMkLst>
          <pc:docMk/>
          <pc:sldMk cId="3601416494" sldId="425"/>
        </pc:sldMkLst>
        <pc:spChg chg="mod">
          <ac:chgData name="Simon Wind" userId="d811bfd9-0116-44fb-bb31-053c406bb21e" providerId="ADAL" clId="{556533A4-8BD4-4819-8CEC-B103BA603C44}" dt="2024-08-16T06:25:21.195" v="179" actId="20577"/>
          <ac:spMkLst>
            <pc:docMk/>
            <pc:sldMk cId="3601416494" sldId="425"/>
            <ac:spMk id="3" creationId="{13609EE5-6864-BB7B-FDA4-38F12C13C483}"/>
          </ac:spMkLst>
        </pc:spChg>
      </pc:sldChg>
      <pc:sldChg chg="modSp mod">
        <pc:chgData name="Simon Wind" userId="d811bfd9-0116-44fb-bb31-053c406bb21e" providerId="ADAL" clId="{556533A4-8BD4-4819-8CEC-B103BA603C44}" dt="2024-08-16T08:47:15.577" v="198" actId="20577"/>
        <pc:sldMkLst>
          <pc:docMk/>
          <pc:sldMk cId="2504535486" sldId="437"/>
        </pc:sldMkLst>
        <pc:graphicFrameChg chg="modGraphic">
          <ac:chgData name="Simon Wind" userId="d811bfd9-0116-44fb-bb31-053c406bb21e" providerId="ADAL" clId="{556533A4-8BD4-4819-8CEC-B103BA603C44}" dt="2024-08-16T08:47:15.577" v="198" actId="20577"/>
          <ac:graphicFrameMkLst>
            <pc:docMk/>
            <pc:sldMk cId="2504535486" sldId="437"/>
            <ac:graphicFrameMk id="11" creationId="{0F5CCD48-F82B-0294-55B5-20C962A2E3D0}"/>
          </ac:graphicFrameMkLst>
        </pc:graphicFrameChg>
      </pc:sldChg>
      <pc:sldChg chg="addSp delSp modSp mod">
        <pc:chgData name="Simon Wind" userId="d811bfd9-0116-44fb-bb31-053c406bb21e" providerId="ADAL" clId="{556533A4-8BD4-4819-8CEC-B103BA603C44}" dt="2024-08-16T06:12:56.914" v="16" actId="167"/>
        <pc:sldMkLst>
          <pc:docMk/>
          <pc:sldMk cId="1056110254" sldId="439"/>
        </pc:sldMkLst>
        <pc:picChg chg="add mod ord modCrop">
          <ac:chgData name="Simon Wind" userId="d811bfd9-0116-44fb-bb31-053c406bb21e" providerId="ADAL" clId="{556533A4-8BD4-4819-8CEC-B103BA603C44}" dt="2024-08-16T06:12:56.914" v="16" actId="167"/>
          <ac:picMkLst>
            <pc:docMk/>
            <pc:sldMk cId="1056110254" sldId="439"/>
            <ac:picMk id="2" creationId="{A7F1203E-6B1D-0AEF-2EAE-A157B4497A5F}"/>
          </ac:picMkLst>
        </pc:picChg>
        <pc:picChg chg="del mod">
          <ac:chgData name="Simon Wind" userId="d811bfd9-0116-44fb-bb31-053c406bb21e" providerId="ADAL" clId="{556533A4-8BD4-4819-8CEC-B103BA603C44}" dt="2024-08-16T06:12:54.694" v="15" actId="21"/>
          <ac:picMkLst>
            <pc:docMk/>
            <pc:sldMk cId="1056110254" sldId="439"/>
            <ac:picMk id="6" creationId="{65AA1579-1DCD-05C7-7E53-9FD2D4B5F245}"/>
          </ac:picMkLst>
        </pc:picChg>
      </pc:sldChg>
      <pc:sldChg chg="addSp delSp modSp mod">
        <pc:chgData name="Simon Wind" userId="d811bfd9-0116-44fb-bb31-053c406bb21e" providerId="ADAL" clId="{556533A4-8BD4-4819-8CEC-B103BA603C44}" dt="2024-08-16T06:11:48.208" v="9" actId="1076"/>
        <pc:sldMkLst>
          <pc:docMk/>
          <pc:sldMk cId="2970685010" sldId="442"/>
        </pc:sldMkLst>
        <pc:picChg chg="add mod ord modCrop">
          <ac:chgData name="Simon Wind" userId="d811bfd9-0116-44fb-bb31-053c406bb21e" providerId="ADAL" clId="{556533A4-8BD4-4819-8CEC-B103BA603C44}" dt="2024-08-16T06:11:48.208" v="9" actId="1076"/>
          <ac:picMkLst>
            <pc:docMk/>
            <pc:sldMk cId="2970685010" sldId="442"/>
            <ac:picMk id="2" creationId="{057C31D8-D234-FAB8-4669-A382A13816B8}"/>
          </ac:picMkLst>
        </pc:picChg>
        <pc:picChg chg="del">
          <ac:chgData name="Simon Wind" userId="d811bfd9-0116-44fb-bb31-053c406bb21e" providerId="ADAL" clId="{556533A4-8BD4-4819-8CEC-B103BA603C44}" dt="2024-08-16T06:11:14.727" v="0" actId="478"/>
          <ac:picMkLst>
            <pc:docMk/>
            <pc:sldMk cId="2970685010" sldId="442"/>
            <ac:picMk id="3" creationId="{957A8072-70BF-8681-326F-D7DA1F825A63}"/>
          </ac:picMkLst>
        </pc:picChg>
        <pc:picChg chg="del">
          <ac:chgData name="Simon Wind" userId="d811bfd9-0116-44fb-bb31-053c406bb21e" providerId="ADAL" clId="{556533A4-8BD4-4819-8CEC-B103BA603C44}" dt="2024-08-16T06:11:31.974" v="6" actId="478"/>
          <ac:picMkLst>
            <pc:docMk/>
            <pc:sldMk cId="2970685010" sldId="442"/>
            <ac:picMk id="7" creationId="{DB62582C-94AA-1642-8064-480ADEC8167B}"/>
          </ac:picMkLst>
        </pc:picChg>
      </pc:sldChg>
      <pc:sldChg chg="addSp modSp mod">
        <pc:chgData name="Simon Wind" userId="d811bfd9-0116-44fb-bb31-053c406bb21e" providerId="ADAL" clId="{556533A4-8BD4-4819-8CEC-B103BA603C44}" dt="2024-08-20T13:16:31.037" v="237" actId="2085"/>
        <pc:sldMkLst>
          <pc:docMk/>
          <pc:sldMk cId="2184963814" sldId="452"/>
        </pc:sldMkLst>
        <pc:spChg chg="add mod">
          <ac:chgData name="Simon Wind" userId="d811bfd9-0116-44fb-bb31-053c406bb21e" providerId="ADAL" clId="{556533A4-8BD4-4819-8CEC-B103BA603C44}" dt="2024-08-20T13:16:31.037" v="237" actId="2085"/>
          <ac:spMkLst>
            <pc:docMk/>
            <pc:sldMk cId="2184963814" sldId="452"/>
            <ac:spMk id="2" creationId="{4EE5A74B-BBAD-1A52-A859-B73CCC976B28}"/>
          </ac:spMkLst>
        </pc:spChg>
        <pc:spChg chg="add mod">
          <ac:chgData name="Simon Wind" userId="d811bfd9-0116-44fb-bb31-053c406bb21e" providerId="ADAL" clId="{556533A4-8BD4-4819-8CEC-B103BA603C44}" dt="2024-08-20T13:16:31.037" v="237" actId="2085"/>
          <ac:spMkLst>
            <pc:docMk/>
            <pc:sldMk cId="2184963814" sldId="452"/>
            <ac:spMk id="5" creationId="{1F170A4B-656A-6592-10AE-3F876B030B3A}"/>
          </ac:spMkLst>
        </pc:spChg>
      </pc:sldChg>
      <pc:sldChg chg="addSp delSp modSp mod">
        <pc:chgData name="Simon Wind" userId="d811bfd9-0116-44fb-bb31-053c406bb21e" providerId="ADAL" clId="{556533A4-8BD4-4819-8CEC-B103BA603C44}" dt="2024-08-16T06:15:26.210" v="20" actId="732"/>
        <pc:sldMkLst>
          <pc:docMk/>
          <pc:sldMk cId="913781035" sldId="458"/>
        </pc:sldMkLst>
        <pc:picChg chg="add mod modCrop">
          <ac:chgData name="Simon Wind" userId="d811bfd9-0116-44fb-bb31-053c406bb21e" providerId="ADAL" clId="{556533A4-8BD4-4819-8CEC-B103BA603C44}" dt="2024-08-16T06:15:26.210" v="20" actId="732"/>
          <ac:picMkLst>
            <pc:docMk/>
            <pc:sldMk cId="913781035" sldId="458"/>
            <ac:picMk id="2" creationId="{0F46E801-5FFA-1A1D-6399-3279234281AE}"/>
          </ac:picMkLst>
        </pc:picChg>
        <pc:picChg chg="del">
          <ac:chgData name="Simon Wind" userId="d811bfd9-0116-44fb-bb31-053c406bb21e" providerId="ADAL" clId="{556533A4-8BD4-4819-8CEC-B103BA603C44}" dt="2024-08-16T06:15:07.216" v="17" actId="478"/>
          <ac:picMkLst>
            <pc:docMk/>
            <pc:sldMk cId="913781035" sldId="458"/>
            <ac:picMk id="3" creationId="{492B66E2-1E52-7EBB-2CAF-C55DC3FDD05B}"/>
          </ac:picMkLst>
        </pc:picChg>
      </pc:sldChg>
    </pc:docChg>
  </pc:docChgLst>
  <pc:docChgLst>
    <pc:chgData name="Simon Wind" userId="d811bfd9-0116-44fb-bb31-053c406bb21e" providerId="ADAL" clId="{D0A4991F-7181-4472-9D99-20A2EB0E2093}"/>
    <pc:docChg chg="undo custSel delSld modSld sldOrd">
      <pc:chgData name="Simon Wind" userId="d811bfd9-0116-44fb-bb31-053c406bb21e" providerId="ADAL" clId="{D0A4991F-7181-4472-9D99-20A2EB0E2093}" dt="2024-09-11T13:12:28.627" v="1066" actId="20577"/>
      <pc:docMkLst>
        <pc:docMk/>
      </pc:docMkLst>
      <pc:sldChg chg="modSp mod">
        <pc:chgData name="Simon Wind" userId="d811bfd9-0116-44fb-bb31-053c406bb21e" providerId="ADAL" clId="{D0A4991F-7181-4472-9D99-20A2EB0E2093}" dt="2024-09-11T07:28:27.540" v="175" actId="20577"/>
        <pc:sldMkLst>
          <pc:docMk/>
          <pc:sldMk cId="2282178148" sldId="344"/>
        </pc:sldMkLst>
        <pc:spChg chg="mod">
          <ac:chgData name="Simon Wind" userId="d811bfd9-0116-44fb-bb31-053c406bb21e" providerId="ADAL" clId="{D0A4991F-7181-4472-9D99-20A2EB0E2093}" dt="2024-09-11T07:28:27.540" v="175" actId="20577"/>
          <ac:spMkLst>
            <pc:docMk/>
            <pc:sldMk cId="2282178148" sldId="344"/>
            <ac:spMk id="2" creationId="{E60D1A1E-FE67-324B-BEFF-9B787A749BAB}"/>
          </ac:spMkLst>
        </pc:spChg>
      </pc:sldChg>
      <pc:sldChg chg="del">
        <pc:chgData name="Simon Wind" userId="d811bfd9-0116-44fb-bb31-053c406bb21e" providerId="ADAL" clId="{D0A4991F-7181-4472-9D99-20A2EB0E2093}" dt="2024-09-11T07:33:44.670" v="245" actId="47"/>
        <pc:sldMkLst>
          <pc:docMk/>
          <pc:sldMk cId="3810346749" sldId="358"/>
        </pc:sldMkLst>
      </pc:sldChg>
      <pc:sldChg chg="modSp mod modNotesTx">
        <pc:chgData name="Simon Wind" userId="d811bfd9-0116-44fb-bb31-053c406bb21e" providerId="ADAL" clId="{D0A4991F-7181-4472-9D99-20A2EB0E2093}" dt="2024-09-11T13:12:28.627" v="1066" actId="20577"/>
        <pc:sldMkLst>
          <pc:docMk/>
          <pc:sldMk cId="3187649058" sldId="374"/>
        </pc:sldMkLst>
        <pc:spChg chg="mod">
          <ac:chgData name="Simon Wind" userId="d811bfd9-0116-44fb-bb31-053c406bb21e" providerId="ADAL" clId="{D0A4991F-7181-4472-9D99-20A2EB0E2093}" dt="2024-09-11T13:12:28.627" v="1066" actId="20577"/>
          <ac:spMkLst>
            <pc:docMk/>
            <pc:sldMk cId="3187649058" sldId="374"/>
            <ac:spMk id="3" creationId="{FA0239AD-AC49-4B05-B8A6-D7C03B983891}"/>
          </ac:spMkLst>
        </pc:spChg>
      </pc:sldChg>
      <pc:sldChg chg="modSp mod">
        <pc:chgData name="Simon Wind" userId="d811bfd9-0116-44fb-bb31-053c406bb21e" providerId="ADAL" clId="{D0A4991F-7181-4472-9D99-20A2EB0E2093}" dt="2024-09-11T13:10:30.950" v="1022" actId="6549"/>
        <pc:sldMkLst>
          <pc:docMk/>
          <pc:sldMk cId="3250587520" sldId="394"/>
        </pc:sldMkLst>
        <pc:spChg chg="mod">
          <ac:chgData name="Simon Wind" userId="d811bfd9-0116-44fb-bb31-053c406bb21e" providerId="ADAL" clId="{D0A4991F-7181-4472-9D99-20A2EB0E2093}" dt="2024-09-11T13:10:30.950" v="1022" actId="6549"/>
          <ac:spMkLst>
            <pc:docMk/>
            <pc:sldMk cId="3250587520" sldId="394"/>
            <ac:spMk id="10" creationId="{E2B17C0A-CA76-6A14-677E-3CDE77B1D03E}"/>
          </ac:spMkLst>
        </pc:spChg>
      </pc:sldChg>
      <pc:sldChg chg="modSp mod">
        <pc:chgData name="Simon Wind" userId="d811bfd9-0116-44fb-bb31-053c406bb21e" providerId="ADAL" clId="{D0A4991F-7181-4472-9D99-20A2EB0E2093}" dt="2024-09-11T07:26:39.984" v="125" actId="14100"/>
        <pc:sldMkLst>
          <pc:docMk/>
          <pc:sldMk cId="1083973296" sldId="419"/>
        </pc:sldMkLst>
        <pc:spChg chg="mod">
          <ac:chgData name="Simon Wind" userId="d811bfd9-0116-44fb-bb31-053c406bb21e" providerId="ADAL" clId="{D0A4991F-7181-4472-9D99-20A2EB0E2093}" dt="2024-09-11T07:26:39.984" v="125" actId="14100"/>
          <ac:spMkLst>
            <pc:docMk/>
            <pc:sldMk cId="1083973296" sldId="419"/>
            <ac:spMk id="2" creationId="{E60D1A1E-FE67-324B-BEFF-9B787A749BAB}"/>
          </ac:spMkLst>
        </pc:spChg>
      </pc:sldChg>
      <pc:sldChg chg="addSp delSp modSp mod">
        <pc:chgData name="Simon Wind" userId="d811bfd9-0116-44fb-bb31-053c406bb21e" providerId="ADAL" clId="{D0A4991F-7181-4472-9D99-20A2EB0E2093}" dt="2024-09-11T07:30:54.354" v="178" actId="167"/>
        <pc:sldMkLst>
          <pc:docMk/>
          <pc:sldMk cId="633655431" sldId="420"/>
        </pc:sldMkLst>
        <pc:spChg chg="mod">
          <ac:chgData name="Simon Wind" userId="d811bfd9-0116-44fb-bb31-053c406bb21e" providerId="ADAL" clId="{D0A4991F-7181-4472-9D99-20A2EB0E2093}" dt="2024-09-11T07:24:08.285" v="108" actId="20577"/>
          <ac:spMkLst>
            <pc:docMk/>
            <pc:sldMk cId="633655431" sldId="420"/>
            <ac:spMk id="14" creationId="{B76F141E-B4C8-6907-6503-04B7E60205E9}"/>
          </ac:spMkLst>
        </pc:spChg>
        <pc:picChg chg="add del mod">
          <ac:chgData name="Simon Wind" userId="d811bfd9-0116-44fb-bb31-053c406bb21e" providerId="ADAL" clId="{D0A4991F-7181-4472-9D99-20A2EB0E2093}" dt="2024-09-11T07:30:51.863" v="176" actId="478"/>
          <ac:picMkLst>
            <pc:docMk/>
            <pc:sldMk cId="633655431" sldId="420"/>
            <ac:picMk id="3" creationId="{F1EDAC97-8729-EF12-5489-4607F5ECD2FC}"/>
          </ac:picMkLst>
        </pc:picChg>
        <pc:picChg chg="add mod ord">
          <ac:chgData name="Simon Wind" userId="d811bfd9-0116-44fb-bb31-053c406bb21e" providerId="ADAL" clId="{D0A4991F-7181-4472-9D99-20A2EB0E2093}" dt="2024-09-11T07:30:54.354" v="178" actId="167"/>
          <ac:picMkLst>
            <pc:docMk/>
            <pc:sldMk cId="633655431" sldId="420"/>
            <ac:picMk id="5" creationId="{74DB3379-B77C-4A6F-A5D4-BD93AC6F0EA8}"/>
          </ac:picMkLst>
        </pc:picChg>
        <pc:picChg chg="del">
          <ac:chgData name="Simon Wind" userId="d811bfd9-0116-44fb-bb31-053c406bb21e" providerId="ADAL" clId="{D0A4991F-7181-4472-9D99-20A2EB0E2093}" dt="2024-09-11T07:25:02.754" v="109" actId="478"/>
          <ac:picMkLst>
            <pc:docMk/>
            <pc:sldMk cId="633655431" sldId="420"/>
            <ac:picMk id="10" creationId="{33738E6C-791A-38A5-2021-F62C8561536A}"/>
          </ac:picMkLst>
        </pc:picChg>
      </pc:sldChg>
      <pc:sldChg chg="del">
        <pc:chgData name="Simon Wind" userId="d811bfd9-0116-44fb-bb31-053c406bb21e" providerId="ADAL" clId="{D0A4991F-7181-4472-9D99-20A2EB0E2093}" dt="2024-09-11T07:33:44.670" v="245" actId="47"/>
        <pc:sldMkLst>
          <pc:docMk/>
          <pc:sldMk cId="2992154591" sldId="423"/>
        </pc:sldMkLst>
      </pc:sldChg>
      <pc:sldChg chg="modSp mod ord">
        <pc:chgData name="Simon Wind" userId="d811bfd9-0116-44fb-bb31-053c406bb21e" providerId="ADAL" clId="{D0A4991F-7181-4472-9D99-20A2EB0E2093}" dt="2024-09-11T08:33:58.934" v="751" actId="20577"/>
        <pc:sldMkLst>
          <pc:docMk/>
          <pc:sldMk cId="2923811727" sldId="424"/>
        </pc:sldMkLst>
        <pc:spChg chg="mod">
          <ac:chgData name="Simon Wind" userId="d811bfd9-0116-44fb-bb31-053c406bb21e" providerId="ADAL" clId="{D0A4991F-7181-4472-9D99-20A2EB0E2093}" dt="2024-09-11T07:31:47.511" v="242" actId="14100"/>
          <ac:spMkLst>
            <pc:docMk/>
            <pc:sldMk cId="2923811727" sldId="424"/>
            <ac:spMk id="4" creationId="{631EA418-710D-8E46-80F7-9603E969DF44}"/>
          </ac:spMkLst>
        </pc:spChg>
        <pc:spChg chg="mod">
          <ac:chgData name="Simon Wind" userId="d811bfd9-0116-44fb-bb31-053c406bb21e" providerId="ADAL" clId="{D0A4991F-7181-4472-9D99-20A2EB0E2093}" dt="2024-09-11T08:33:58.934" v="751" actId="20577"/>
          <ac:spMkLst>
            <pc:docMk/>
            <pc:sldMk cId="2923811727" sldId="424"/>
            <ac:spMk id="5" creationId="{CDCEBAD1-68DF-EA00-A3C1-8DBCB971DF4D}"/>
          </ac:spMkLst>
        </pc:spChg>
      </pc:sldChg>
      <pc:sldChg chg="addSp delSp modSp mod ord">
        <pc:chgData name="Simon Wind" userId="d811bfd9-0116-44fb-bb31-053c406bb21e" providerId="ADAL" clId="{D0A4991F-7181-4472-9D99-20A2EB0E2093}" dt="2024-09-11T13:11:51.193" v="1060" actId="6549"/>
        <pc:sldMkLst>
          <pc:docMk/>
          <pc:sldMk cId="1684993284" sldId="438"/>
        </pc:sldMkLst>
        <pc:spChg chg="add mod">
          <ac:chgData name="Simon Wind" userId="d811bfd9-0116-44fb-bb31-053c406bb21e" providerId="ADAL" clId="{D0A4991F-7181-4472-9D99-20A2EB0E2093}" dt="2024-09-11T13:11:51.193" v="1060" actId="6549"/>
          <ac:spMkLst>
            <pc:docMk/>
            <pc:sldMk cId="1684993284" sldId="438"/>
            <ac:spMk id="2" creationId="{3C05EA96-CFFB-C121-4F48-CBA4371FB133}"/>
          </ac:spMkLst>
        </pc:spChg>
        <pc:spChg chg="mod">
          <ac:chgData name="Simon Wind" userId="d811bfd9-0116-44fb-bb31-053c406bb21e" providerId="ADAL" clId="{D0A4991F-7181-4472-9D99-20A2EB0E2093}" dt="2024-09-11T13:11:07.457" v="1046" actId="20577"/>
          <ac:spMkLst>
            <pc:docMk/>
            <pc:sldMk cId="1684993284" sldId="438"/>
            <ac:spMk id="4" creationId="{631EA418-710D-8E46-80F7-9603E969DF44}"/>
          </ac:spMkLst>
        </pc:spChg>
        <pc:spChg chg="del">
          <ac:chgData name="Simon Wind" userId="d811bfd9-0116-44fb-bb31-053c406bb21e" providerId="ADAL" clId="{D0A4991F-7181-4472-9D99-20A2EB0E2093}" dt="2024-09-11T08:33:37.692" v="742" actId="478"/>
          <ac:spMkLst>
            <pc:docMk/>
            <pc:sldMk cId="1684993284" sldId="438"/>
            <ac:spMk id="6" creationId="{250E5A42-8E1D-3A9A-3D11-E23850A0EA2A}"/>
          </ac:spMkLst>
        </pc:spChg>
        <pc:spChg chg="add del">
          <ac:chgData name="Simon Wind" userId="d811bfd9-0116-44fb-bb31-053c406bb21e" providerId="ADAL" clId="{D0A4991F-7181-4472-9D99-20A2EB0E2093}" dt="2024-09-11T12:53:24.622" v="1012" actId="22"/>
          <ac:spMkLst>
            <pc:docMk/>
            <pc:sldMk cId="1684993284" sldId="438"/>
            <ac:spMk id="10" creationId="{183E8DF4-2D37-F97A-CFEF-106EEE5EF207}"/>
          </ac:spMkLst>
        </pc:spChg>
        <pc:picChg chg="del">
          <ac:chgData name="Simon Wind" userId="d811bfd9-0116-44fb-bb31-053c406bb21e" providerId="ADAL" clId="{D0A4991F-7181-4472-9D99-20A2EB0E2093}" dt="2024-09-11T08:33:39.328" v="743" actId="478"/>
          <ac:picMkLst>
            <pc:docMk/>
            <pc:sldMk cId="1684993284" sldId="438"/>
            <ac:picMk id="3" creationId="{6953E8EA-330F-9471-2D70-BB601D6E70B2}"/>
          </ac:picMkLst>
        </pc:picChg>
        <pc:picChg chg="add mod modCrop">
          <ac:chgData name="Simon Wind" userId="d811bfd9-0116-44fb-bb31-053c406bb21e" providerId="ADAL" clId="{D0A4991F-7181-4472-9D99-20A2EB0E2093}" dt="2024-09-11T12:53:59.307" v="1021" actId="18131"/>
          <ac:picMkLst>
            <pc:docMk/>
            <pc:sldMk cId="1684993284" sldId="438"/>
            <ac:picMk id="12" creationId="{53FB6B46-DEC1-CFE8-87CA-5D8B7925686D}"/>
          </ac:picMkLst>
        </pc:picChg>
      </pc:sldChg>
      <pc:sldChg chg="del">
        <pc:chgData name="Simon Wind" userId="d811bfd9-0116-44fb-bb31-053c406bb21e" providerId="ADAL" clId="{D0A4991F-7181-4472-9D99-20A2EB0E2093}" dt="2024-09-11T07:21:10.120" v="0" actId="47"/>
        <pc:sldMkLst>
          <pc:docMk/>
          <pc:sldMk cId="913781035" sldId="458"/>
        </pc:sldMkLst>
      </pc:sldChg>
      <pc:sldChg chg="modSp del mod">
        <pc:chgData name="Simon Wind" userId="d811bfd9-0116-44fb-bb31-053c406bb21e" providerId="ADAL" clId="{D0A4991F-7181-4472-9D99-20A2EB0E2093}" dt="2024-09-11T08:05:35.596" v="440" actId="47"/>
        <pc:sldMkLst>
          <pc:docMk/>
          <pc:sldMk cId="3869364638" sldId="459"/>
        </pc:sldMkLst>
        <pc:spChg chg="mod">
          <ac:chgData name="Simon Wind" userId="d811bfd9-0116-44fb-bb31-053c406bb21e" providerId="ADAL" clId="{D0A4991F-7181-4472-9D99-20A2EB0E2093}" dt="2024-09-11T07:21:43.893" v="1" actId="20577"/>
          <ac:spMkLst>
            <pc:docMk/>
            <pc:sldMk cId="3869364638" sldId="459"/>
            <ac:spMk id="10" creationId="{E2B17C0A-CA76-6A14-677E-3CDE77B1D03E}"/>
          </ac:spMkLst>
        </pc:spChg>
      </pc:sldChg>
    </pc:docChg>
  </pc:docChgLst>
  <pc:docChgLst>
    <pc:chgData name="Simon Wind" userId="d811bfd9-0116-44fb-bb31-053c406bb21e" providerId="ADAL" clId="{DE02710D-5963-4D07-9EC5-4EF219691F40}"/>
    <pc:docChg chg="undo custSel modSld">
      <pc:chgData name="Simon Wind" userId="d811bfd9-0116-44fb-bb31-053c406bb21e" providerId="ADAL" clId="{DE02710D-5963-4D07-9EC5-4EF219691F40}" dt="2024-08-20T13:20:11.149" v="9" actId="1076"/>
      <pc:docMkLst>
        <pc:docMk/>
      </pc:docMkLst>
      <pc:sldChg chg="addSp delSp modSp mod">
        <pc:chgData name="Simon Wind" userId="d811bfd9-0116-44fb-bb31-053c406bb21e" providerId="ADAL" clId="{DE02710D-5963-4D07-9EC5-4EF219691F40}" dt="2024-08-20T13:20:11.149" v="9" actId="1076"/>
        <pc:sldMkLst>
          <pc:docMk/>
          <pc:sldMk cId="4065402934" sldId="436"/>
        </pc:sldMkLst>
        <pc:spChg chg="add del mod ord">
          <ac:chgData name="Simon Wind" userId="d811bfd9-0116-44fb-bb31-053c406bb21e" providerId="ADAL" clId="{DE02710D-5963-4D07-9EC5-4EF219691F40}" dt="2024-08-20T13:20:11.149" v="9" actId="1076"/>
          <ac:spMkLst>
            <pc:docMk/>
            <pc:sldMk cId="4065402934" sldId="436"/>
            <ac:spMk id="9" creationId="{A86678E7-313F-D1AA-2D34-866B643D8F8C}"/>
          </ac:spMkLst>
        </pc:spChg>
        <pc:picChg chg="del">
          <ac:chgData name="Simon Wind" userId="d811bfd9-0116-44fb-bb31-053c406bb21e" providerId="ADAL" clId="{DE02710D-5963-4D07-9EC5-4EF219691F40}" dt="2024-08-20T13:19:52.080" v="0" actId="478"/>
          <ac:picMkLst>
            <pc:docMk/>
            <pc:sldMk cId="4065402934" sldId="436"/>
            <ac:picMk id="3" creationId="{4CB32D1F-FFC8-EB86-87CC-AFFD31FD3746}"/>
          </ac:picMkLst>
        </pc:picChg>
        <pc:picChg chg="add mod">
          <ac:chgData name="Simon Wind" userId="d811bfd9-0116-44fb-bb31-053c406bb21e" providerId="ADAL" clId="{DE02710D-5963-4D07-9EC5-4EF219691F40}" dt="2024-08-20T13:20:04.186" v="7" actId="1076"/>
          <ac:picMkLst>
            <pc:docMk/>
            <pc:sldMk cId="4065402934" sldId="436"/>
            <ac:picMk id="6" creationId="{D95D94FB-CE77-73A4-D8B3-573071AC638B}"/>
          </ac:picMkLst>
        </pc:picChg>
      </pc:sldChg>
    </pc:docChg>
  </pc:docChgLst>
  <pc:docChgLst>
    <pc:chgData name="Simon Wind" userId="d811bfd9-0116-44fb-bb31-053c406bb21e" providerId="ADAL" clId="{0422CBA1-C443-4BAC-924E-C7A991E1572F}"/>
    <pc:docChg chg="undo custSel addSld delSld modSld sldOrd">
      <pc:chgData name="Simon Wind" userId="d811bfd9-0116-44fb-bb31-053c406bb21e" providerId="ADAL" clId="{0422CBA1-C443-4BAC-924E-C7A991E1572F}" dt="2024-09-04T13:42:13.149" v="1721" actId="20577"/>
      <pc:docMkLst>
        <pc:docMk/>
      </pc:docMkLst>
      <pc:sldChg chg="del">
        <pc:chgData name="Simon Wind" userId="d811bfd9-0116-44fb-bb31-053c406bb21e" providerId="ADAL" clId="{0422CBA1-C443-4BAC-924E-C7A991E1572F}" dt="2024-09-04T13:22:31.117" v="571" actId="47"/>
        <pc:sldMkLst>
          <pc:docMk/>
          <pc:sldMk cId="2593506046" sldId="256"/>
        </pc:sldMkLst>
      </pc:sldChg>
      <pc:sldChg chg="del">
        <pc:chgData name="Simon Wind" userId="d811bfd9-0116-44fb-bb31-053c406bb21e" providerId="ADAL" clId="{0422CBA1-C443-4BAC-924E-C7A991E1572F}" dt="2024-09-04T13:22:31.117" v="571" actId="47"/>
        <pc:sldMkLst>
          <pc:docMk/>
          <pc:sldMk cId="3564423193" sldId="258"/>
        </pc:sldMkLst>
      </pc:sldChg>
      <pc:sldChg chg="modSp mod">
        <pc:chgData name="Simon Wind" userId="d811bfd9-0116-44fb-bb31-053c406bb21e" providerId="ADAL" clId="{0422CBA1-C443-4BAC-924E-C7A991E1572F}" dt="2024-09-04T13:18:15.035" v="549" actId="20577"/>
        <pc:sldMkLst>
          <pc:docMk/>
          <pc:sldMk cId="2282178148" sldId="344"/>
        </pc:sldMkLst>
        <pc:spChg chg="mod">
          <ac:chgData name="Simon Wind" userId="d811bfd9-0116-44fb-bb31-053c406bb21e" providerId="ADAL" clId="{0422CBA1-C443-4BAC-924E-C7A991E1572F}" dt="2024-09-04T13:18:15.035" v="549" actId="20577"/>
          <ac:spMkLst>
            <pc:docMk/>
            <pc:sldMk cId="2282178148" sldId="344"/>
            <ac:spMk id="2" creationId="{E60D1A1E-FE67-324B-BEFF-9B787A749BAB}"/>
          </ac:spMkLst>
        </pc:spChg>
      </pc:sldChg>
      <pc:sldChg chg="del">
        <pc:chgData name="Simon Wind" userId="d811bfd9-0116-44fb-bb31-053c406bb21e" providerId="ADAL" clId="{0422CBA1-C443-4BAC-924E-C7A991E1572F}" dt="2024-09-04T13:18:34.510" v="550" actId="47"/>
        <pc:sldMkLst>
          <pc:docMk/>
          <pc:sldMk cId="3716277218" sldId="351"/>
        </pc:sldMkLst>
      </pc:sldChg>
      <pc:sldChg chg="ord">
        <pc:chgData name="Simon Wind" userId="d811bfd9-0116-44fb-bb31-053c406bb21e" providerId="ADAL" clId="{0422CBA1-C443-4BAC-924E-C7A991E1572F}" dt="2024-09-04T13:20:58.281" v="563"/>
        <pc:sldMkLst>
          <pc:docMk/>
          <pc:sldMk cId="3810346749" sldId="358"/>
        </pc:sldMkLst>
      </pc:sldChg>
      <pc:sldChg chg="modSp mod">
        <pc:chgData name="Simon Wind" userId="d811bfd9-0116-44fb-bb31-053c406bb21e" providerId="ADAL" clId="{0422CBA1-C443-4BAC-924E-C7A991E1572F}" dt="2024-09-04T12:54:32.655" v="75" actId="20577"/>
        <pc:sldMkLst>
          <pc:docMk/>
          <pc:sldMk cId="3187649058" sldId="374"/>
        </pc:sldMkLst>
        <pc:spChg chg="mod">
          <ac:chgData name="Simon Wind" userId="d811bfd9-0116-44fb-bb31-053c406bb21e" providerId="ADAL" clId="{0422CBA1-C443-4BAC-924E-C7A991E1572F}" dt="2024-09-04T12:54:10.310" v="14" actId="20577"/>
          <ac:spMkLst>
            <pc:docMk/>
            <pc:sldMk cId="3187649058" sldId="374"/>
            <ac:spMk id="2" creationId="{047AC1A6-2CFD-48C0-AC46-AFA6D9702E67}"/>
          </ac:spMkLst>
        </pc:spChg>
        <pc:spChg chg="mod">
          <ac:chgData name="Simon Wind" userId="d811bfd9-0116-44fb-bb31-053c406bb21e" providerId="ADAL" clId="{0422CBA1-C443-4BAC-924E-C7A991E1572F}" dt="2024-09-04T12:54:32.655" v="75" actId="20577"/>
          <ac:spMkLst>
            <pc:docMk/>
            <pc:sldMk cId="3187649058" sldId="374"/>
            <ac:spMk id="3" creationId="{FA0239AD-AC49-4B05-B8A6-D7C03B983891}"/>
          </ac:spMkLst>
        </pc:spChg>
      </pc:sldChg>
      <pc:sldChg chg="del">
        <pc:chgData name="Simon Wind" userId="d811bfd9-0116-44fb-bb31-053c406bb21e" providerId="ADAL" clId="{0422CBA1-C443-4BAC-924E-C7A991E1572F}" dt="2024-09-04T12:55:11.476" v="84" actId="47"/>
        <pc:sldMkLst>
          <pc:docMk/>
          <pc:sldMk cId="981877359" sldId="384"/>
        </pc:sldMkLst>
      </pc:sldChg>
      <pc:sldChg chg="del">
        <pc:chgData name="Simon Wind" userId="d811bfd9-0116-44fb-bb31-053c406bb21e" providerId="ADAL" clId="{0422CBA1-C443-4BAC-924E-C7A991E1572F}" dt="2024-09-04T13:18:34.510" v="550" actId="47"/>
        <pc:sldMkLst>
          <pc:docMk/>
          <pc:sldMk cId="3902778229" sldId="387"/>
        </pc:sldMkLst>
      </pc:sldChg>
      <pc:sldChg chg="del">
        <pc:chgData name="Simon Wind" userId="d811bfd9-0116-44fb-bb31-053c406bb21e" providerId="ADAL" clId="{0422CBA1-C443-4BAC-924E-C7A991E1572F}" dt="2024-09-04T13:22:34.261" v="572" actId="47"/>
        <pc:sldMkLst>
          <pc:docMk/>
          <pc:sldMk cId="1422739344" sldId="388"/>
        </pc:sldMkLst>
      </pc:sldChg>
      <pc:sldChg chg="del">
        <pc:chgData name="Simon Wind" userId="d811bfd9-0116-44fb-bb31-053c406bb21e" providerId="ADAL" clId="{0422CBA1-C443-4BAC-924E-C7A991E1572F}" dt="2024-09-04T13:18:44.829" v="551" actId="47"/>
        <pc:sldMkLst>
          <pc:docMk/>
          <pc:sldMk cId="4114422472" sldId="389"/>
        </pc:sldMkLst>
      </pc:sldChg>
      <pc:sldChg chg="del">
        <pc:chgData name="Simon Wind" userId="d811bfd9-0116-44fb-bb31-053c406bb21e" providerId="ADAL" clId="{0422CBA1-C443-4BAC-924E-C7A991E1572F}" dt="2024-09-04T12:55:26.736" v="85" actId="47"/>
        <pc:sldMkLst>
          <pc:docMk/>
          <pc:sldMk cId="3048400599" sldId="391"/>
        </pc:sldMkLst>
      </pc:sldChg>
      <pc:sldChg chg="modSp mod">
        <pc:chgData name="Simon Wind" userId="d811bfd9-0116-44fb-bb31-053c406bb21e" providerId="ADAL" clId="{0422CBA1-C443-4BAC-924E-C7A991E1572F}" dt="2024-09-04T13:34:52.809" v="788" actId="20577"/>
        <pc:sldMkLst>
          <pc:docMk/>
          <pc:sldMk cId="3250587520" sldId="394"/>
        </pc:sldMkLst>
        <pc:spChg chg="mod">
          <ac:chgData name="Simon Wind" userId="d811bfd9-0116-44fb-bb31-053c406bb21e" providerId="ADAL" clId="{0422CBA1-C443-4BAC-924E-C7A991E1572F}" dt="2024-09-04T13:34:52.809" v="788" actId="20577"/>
          <ac:spMkLst>
            <pc:docMk/>
            <pc:sldMk cId="3250587520" sldId="394"/>
            <ac:spMk id="5" creationId="{A67E373D-AEAC-340A-F7D0-B7B53C9C3802}"/>
          </ac:spMkLst>
        </pc:spChg>
        <pc:spChg chg="mod">
          <ac:chgData name="Simon Wind" userId="d811bfd9-0116-44fb-bb31-053c406bb21e" providerId="ADAL" clId="{0422CBA1-C443-4BAC-924E-C7A991E1572F}" dt="2024-09-04T13:34:46.019" v="782" actId="6549"/>
          <ac:spMkLst>
            <pc:docMk/>
            <pc:sldMk cId="3250587520" sldId="394"/>
            <ac:spMk id="10" creationId="{E2B17C0A-CA76-6A14-677E-3CDE77B1D03E}"/>
          </ac:spMkLst>
        </pc:spChg>
      </pc:sldChg>
      <pc:sldChg chg="del">
        <pc:chgData name="Simon Wind" userId="d811bfd9-0116-44fb-bb31-053c406bb21e" providerId="ADAL" clId="{0422CBA1-C443-4BAC-924E-C7A991E1572F}" dt="2024-09-04T12:55:11.476" v="84" actId="47"/>
        <pc:sldMkLst>
          <pc:docMk/>
          <pc:sldMk cId="4138207452" sldId="401"/>
        </pc:sldMkLst>
      </pc:sldChg>
      <pc:sldChg chg="del">
        <pc:chgData name="Simon Wind" userId="d811bfd9-0116-44fb-bb31-053c406bb21e" providerId="ADAL" clId="{0422CBA1-C443-4BAC-924E-C7A991E1572F}" dt="2024-09-04T12:55:26.736" v="85" actId="47"/>
        <pc:sldMkLst>
          <pc:docMk/>
          <pc:sldMk cId="2825948346" sldId="402"/>
        </pc:sldMkLst>
      </pc:sldChg>
      <pc:sldChg chg="modSp mod">
        <pc:chgData name="Simon Wind" userId="d811bfd9-0116-44fb-bb31-053c406bb21e" providerId="ADAL" clId="{0422CBA1-C443-4BAC-924E-C7A991E1572F}" dt="2024-09-04T12:55:43.006" v="132" actId="20577"/>
        <pc:sldMkLst>
          <pc:docMk/>
          <pc:sldMk cId="3915440599" sldId="403"/>
        </pc:sldMkLst>
        <pc:spChg chg="mod">
          <ac:chgData name="Simon Wind" userId="d811bfd9-0116-44fb-bb31-053c406bb21e" providerId="ADAL" clId="{0422CBA1-C443-4BAC-924E-C7A991E1572F}" dt="2024-09-04T12:55:43.006" v="132" actId="20577"/>
          <ac:spMkLst>
            <pc:docMk/>
            <pc:sldMk cId="3915440599" sldId="403"/>
            <ac:spMk id="4" creationId="{7596B5F7-34E6-AEDA-ACDB-9A246EA66F05}"/>
          </ac:spMkLst>
        </pc:spChg>
      </pc:sldChg>
      <pc:sldChg chg="del">
        <pc:chgData name="Simon Wind" userId="d811bfd9-0116-44fb-bb31-053c406bb21e" providerId="ADAL" clId="{0422CBA1-C443-4BAC-924E-C7A991E1572F}" dt="2024-09-04T13:15:28.908" v="292" actId="47"/>
        <pc:sldMkLst>
          <pc:docMk/>
          <pc:sldMk cId="1442847495" sldId="404"/>
        </pc:sldMkLst>
      </pc:sldChg>
      <pc:sldChg chg="del">
        <pc:chgData name="Simon Wind" userId="d811bfd9-0116-44fb-bb31-053c406bb21e" providerId="ADAL" clId="{0422CBA1-C443-4BAC-924E-C7A991E1572F}" dt="2024-09-04T13:15:53.457" v="302" actId="47"/>
        <pc:sldMkLst>
          <pc:docMk/>
          <pc:sldMk cId="1821034220" sldId="405"/>
        </pc:sldMkLst>
      </pc:sldChg>
      <pc:sldChg chg="del">
        <pc:chgData name="Simon Wind" userId="d811bfd9-0116-44fb-bb31-053c406bb21e" providerId="ADAL" clId="{0422CBA1-C443-4BAC-924E-C7A991E1572F}" dt="2024-09-04T13:22:37.319" v="574" actId="47"/>
        <pc:sldMkLst>
          <pc:docMk/>
          <pc:sldMk cId="3802043094" sldId="406"/>
        </pc:sldMkLst>
      </pc:sldChg>
      <pc:sldChg chg="del">
        <pc:chgData name="Simon Wind" userId="d811bfd9-0116-44fb-bb31-053c406bb21e" providerId="ADAL" clId="{0422CBA1-C443-4BAC-924E-C7A991E1572F}" dt="2024-09-04T13:22:04.728" v="568" actId="47"/>
        <pc:sldMkLst>
          <pc:docMk/>
          <pc:sldMk cId="1696464517" sldId="407"/>
        </pc:sldMkLst>
      </pc:sldChg>
      <pc:sldChg chg="del">
        <pc:chgData name="Simon Wind" userId="d811bfd9-0116-44fb-bb31-053c406bb21e" providerId="ADAL" clId="{0422CBA1-C443-4BAC-924E-C7A991E1572F}" dt="2024-09-04T13:21:46.897" v="567" actId="47"/>
        <pc:sldMkLst>
          <pc:docMk/>
          <pc:sldMk cId="1044781679" sldId="409"/>
        </pc:sldMkLst>
      </pc:sldChg>
      <pc:sldChg chg="modSp mod">
        <pc:chgData name="Simon Wind" userId="d811bfd9-0116-44fb-bb31-053c406bb21e" providerId="ADAL" clId="{0422CBA1-C443-4BAC-924E-C7A991E1572F}" dt="2024-09-04T12:54:57.652" v="83" actId="20577"/>
        <pc:sldMkLst>
          <pc:docMk/>
          <pc:sldMk cId="1375688078" sldId="410"/>
        </pc:sldMkLst>
        <pc:spChg chg="mod">
          <ac:chgData name="Simon Wind" userId="d811bfd9-0116-44fb-bb31-053c406bb21e" providerId="ADAL" clId="{0422CBA1-C443-4BAC-924E-C7A991E1572F}" dt="2024-09-04T12:54:57.652" v="83" actId="20577"/>
          <ac:spMkLst>
            <pc:docMk/>
            <pc:sldMk cId="1375688078" sldId="410"/>
            <ac:spMk id="4" creationId="{7AF81688-C99E-8DBD-6B91-CA25B8E5F528}"/>
          </ac:spMkLst>
        </pc:spChg>
      </pc:sldChg>
      <pc:sldChg chg="del">
        <pc:chgData name="Simon Wind" userId="d811bfd9-0116-44fb-bb31-053c406bb21e" providerId="ADAL" clId="{0422CBA1-C443-4BAC-924E-C7A991E1572F}" dt="2024-09-04T12:55:50.843" v="133" actId="47"/>
        <pc:sldMkLst>
          <pc:docMk/>
          <pc:sldMk cId="1685945975" sldId="412"/>
        </pc:sldMkLst>
      </pc:sldChg>
      <pc:sldChg chg="del">
        <pc:chgData name="Simon Wind" userId="d811bfd9-0116-44fb-bb31-053c406bb21e" providerId="ADAL" clId="{0422CBA1-C443-4BAC-924E-C7A991E1572F}" dt="2024-09-04T13:15:37.076" v="293" actId="47"/>
        <pc:sldMkLst>
          <pc:docMk/>
          <pc:sldMk cId="1954668533" sldId="413"/>
        </pc:sldMkLst>
      </pc:sldChg>
      <pc:sldChg chg="del">
        <pc:chgData name="Simon Wind" userId="d811bfd9-0116-44fb-bb31-053c406bb21e" providerId="ADAL" clId="{0422CBA1-C443-4BAC-924E-C7A991E1572F}" dt="2024-09-04T13:15:54.091" v="303" actId="47"/>
        <pc:sldMkLst>
          <pc:docMk/>
          <pc:sldMk cId="2292621184" sldId="414"/>
        </pc:sldMkLst>
      </pc:sldChg>
      <pc:sldChg chg="del">
        <pc:chgData name="Simon Wind" userId="d811bfd9-0116-44fb-bb31-053c406bb21e" providerId="ADAL" clId="{0422CBA1-C443-4BAC-924E-C7A991E1572F}" dt="2024-09-04T13:22:38.046" v="575" actId="47"/>
        <pc:sldMkLst>
          <pc:docMk/>
          <pc:sldMk cId="294191726" sldId="415"/>
        </pc:sldMkLst>
      </pc:sldChg>
      <pc:sldChg chg="del">
        <pc:chgData name="Simon Wind" userId="d811bfd9-0116-44fb-bb31-053c406bb21e" providerId="ADAL" clId="{0422CBA1-C443-4BAC-924E-C7A991E1572F}" dt="2024-09-04T13:22:04.728" v="568" actId="47"/>
        <pc:sldMkLst>
          <pc:docMk/>
          <pc:sldMk cId="429372355" sldId="416"/>
        </pc:sldMkLst>
      </pc:sldChg>
      <pc:sldChg chg="del">
        <pc:chgData name="Simon Wind" userId="d811bfd9-0116-44fb-bb31-053c406bb21e" providerId="ADAL" clId="{0422CBA1-C443-4BAC-924E-C7A991E1572F}" dt="2024-09-04T13:21:46.897" v="567" actId="47"/>
        <pc:sldMkLst>
          <pc:docMk/>
          <pc:sldMk cId="4250500086" sldId="417"/>
        </pc:sldMkLst>
      </pc:sldChg>
      <pc:sldChg chg="del">
        <pc:chgData name="Simon Wind" userId="d811bfd9-0116-44fb-bb31-053c406bb21e" providerId="ADAL" clId="{0422CBA1-C443-4BAC-924E-C7A991E1572F}" dt="2024-09-04T13:18:34.510" v="550" actId="47"/>
        <pc:sldMkLst>
          <pc:docMk/>
          <pc:sldMk cId="771480876" sldId="418"/>
        </pc:sldMkLst>
      </pc:sldChg>
      <pc:sldChg chg="add">
        <pc:chgData name="Simon Wind" userId="d811bfd9-0116-44fb-bb31-053c406bb21e" providerId="ADAL" clId="{0422CBA1-C443-4BAC-924E-C7A991E1572F}" dt="2024-09-04T13:19:01.946" v="555"/>
        <pc:sldMkLst>
          <pc:docMk/>
          <pc:sldMk cId="1083973296" sldId="419"/>
        </pc:sldMkLst>
      </pc:sldChg>
      <pc:sldChg chg="add del">
        <pc:chgData name="Simon Wind" userId="d811bfd9-0116-44fb-bb31-053c406bb21e" providerId="ADAL" clId="{0422CBA1-C443-4BAC-924E-C7A991E1572F}" dt="2024-09-04T13:19:01.145" v="554" actId="2696"/>
        <pc:sldMkLst>
          <pc:docMk/>
          <pc:sldMk cId="2375690953" sldId="419"/>
        </pc:sldMkLst>
      </pc:sldChg>
      <pc:sldChg chg="del">
        <pc:chgData name="Simon Wind" userId="d811bfd9-0116-44fb-bb31-053c406bb21e" providerId="ADAL" clId="{0422CBA1-C443-4BAC-924E-C7A991E1572F}" dt="2024-09-04T13:18:58.811" v="552" actId="2696"/>
        <pc:sldMkLst>
          <pc:docMk/>
          <pc:sldMk cId="3095028526" sldId="419"/>
        </pc:sldMkLst>
      </pc:sldChg>
      <pc:sldChg chg="add">
        <pc:chgData name="Simon Wind" userId="d811bfd9-0116-44fb-bb31-053c406bb21e" providerId="ADAL" clId="{0422CBA1-C443-4BAC-924E-C7A991E1572F}" dt="2024-09-04T13:19:14.842" v="557"/>
        <pc:sldMkLst>
          <pc:docMk/>
          <pc:sldMk cId="633655431" sldId="420"/>
        </pc:sldMkLst>
      </pc:sldChg>
      <pc:sldChg chg="del">
        <pc:chgData name="Simon Wind" userId="d811bfd9-0116-44fb-bb31-053c406bb21e" providerId="ADAL" clId="{0422CBA1-C443-4BAC-924E-C7A991E1572F}" dt="2024-09-04T13:19:13.391" v="556" actId="2696"/>
        <pc:sldMkLst>
          <pc:docMk/>
          <pc:sldMk cId="859449020" sldId="420"/>
        </pc:sldMkLst>
      </pc:sldChg>
      <pc:sldChg chg="del">
        <pc:chgData name="Simon Wind" userId="d811bfd9-0116-44fb-bb31-053c406bb21e" providerId="ADAL" clId="{0422CBA1-C443-4BAC-924E-C7A991E1572F}" dt="2024-09-04T12:56:12.204" v="134" actId="47"/>
        <pc:sldMkLst>
          <pc:docMk/>
          <pc:sldMk cId="3518168839" sldId="421"/>
        </pc:sldMkLst>
      </pc:sldChg>
      <pc:sldChg chg="del">
        <pc:chgData name="Simon Wind" userId="d811bfd9-0116-44fb-bb31-053c406bb21e" providerId="ADAL" clId="{0422CBA1-C443-4BAC-924E-C7A991E1572F}" dt="2024-09-04T12:56:12.826" v="135" actId="47"/>
        <pc:sldMkLst>
          <pc:docMk/>
          <pc:sldMk cId="404471326" sldId="422"/>
        </pc:sldMkLst>
      </pc:sldChg>
      <pc:sldChg chg="modSp mod ord">
        <pc:chgData name="Simon Wind" userId="d811bfd9-0116-44fb-bb31-053c406bb21e" providerId="ADAL" clId="{0422CBA1-C443-4BAC-924E-C7A991E1572F}" dt="2024-09-04T13:24:08.350" v="593" actId="167"/>
        <pc:sldMkLst>
          <pc:docMk/>
          <pc:sldMk cId="2992154591" sldId="423"/>
        </pc:sldMkLst>
        <pc:spChg chg="ord">
          <ac:chgData name="Simon Wind" userId="d811bfd9-0116-44fb-bb31-053c406bb21e" providerId="ADAL" clId="{0422CBA1-C443-4BAC-924E-C7A991E1572F}" dt="2024-09-04T13:24:08.350" v="593" actId="167"/>
          <ac:spMkLst>
            <pc:docMk/>
            <pc:sldMk cId="2992154591" sldId="423"/>
            <ac:spMk id="2" creationId="{AFCD9B90-0010-827E-16F5-2221E1E2F906}"/>
          </ac:spMkLst>
        </pc:spChg>
        <pc:spChg chg="ord">
          <ac:chgData name="Simon Wind" userId="d811bfd9-0116-44fb-bb31-053c406bb21e" providerId="ADAL" clId="{0422CBA1-C443-4BAC-924E-C7A991E1572F}" dt="2024-09-04T13:23:15.516" v="578" actId="167"/>
          <ac:spMkLst>
            <pc:docMk/>
            <pc:sldMk cId="2992154591" sldId="423"/>
            <ac:spMk id="4" creationId="{631EA418-710D-8E46-80F7-9603E969DF44}"/>
          </ac:spMkLst>
        </pc:spChg>
        <pc:spChg chg="mod ord">
          <ac:chgData name="Simon Wind" userId="d811bfd9-0116-44fb-bb31-053c406bb21e" providerId="ADAL" clId="{0422CBA1-C443-4BAC-924E-C7A991E1572F}" dt="2024-09-04T13:23:59.669" v="592" actId="14100"/>
          <ac:spMkLst>
            <pc:docMk/>
            <pc:sldMk cId="2992154591" sldId="423"/>
            <ac:spMk id="5" creationId="{CDCEBAD1-68DF-EA00-A3C1-8DBCB971DF4D}"/>
          </ac:spMkLst>
        </pc:spChg>
        <pc:spChg chg="ord">
          <ac:chgData name="Simon Wind" userId="d811bfd9-0116-44fb-bb31-053c406bb21e" providerId="ADAL" clId="{0422CBA1-C443-4BAC-924E-C7A991E1572F}" dt="2024-09-04T13:24:08.350" v="593" actId="167"/>
          <ac:spMkLst>
            <pc:docMk/>
            <pc:sldMk cId="2992154591" sldId="423"/>
            <ac:spMk id="6" creationId="{3991120A-4A02-D19C-C1C3-E9C663F984E2}"/>
          </ac:spMkLst>
        </pc:spChg>
        <pc:spChg chg="ord">
          <ac:chgData name="Simon Wind" userId="d811bfd9-0116-44fb-bb31-053c406bb21e" providerId="ADAL" clId="{0422CBA1-C443-4BAC-924E-C7A991E1572F}" dt="2024-09-04T13:23:41.517" v="582" actId="167"/>
          <ac:spMkLst>
            <pc:docMk/>
            <pc:sldMk cId="2992154591" sldId="423"/>
            <ac:spMk id="8" creationId="{59F7E920-FADE-F13B-DB1E-F2E4C375C3ED}"/>
          </ac:spMkLst>
        </pc:spChg>
        <pc:spChg chg="ord">
          <ac:chgData name="Simon Wind" userId="d811bfd9-0116-44fb-bb31-053c406bb21e" providerId="ADAL" clId="{0422CBA1-C443-4BAC-924E-C7A991E1572F}" dt="2024-09-04T13:24:08.350" v="593" actId="167"/>
          <ac:spMkLst>
            <pc:docMk/>
            <pc:sldMk cId="2992154591" sldId="423"/>
            <ac:spMk id="9" creationId="{50106EAB-22AE-E580-3A9F-771B9B94F157}"/>
          </ac:spMkLst>
        </pc:spChg>
        <pc:picChg chg="ord">
          <ac:chgData name="Simon Wind" userId="d811bfd9-0116-44fb-bb31-053c406bb21e" providerId="ADAL" clId="{0422CBA1-C443-4BAC-924E-C7A991E1572F}" dt="2024-09-04T13:24:08.350" v="593" actId="167"/>
          <ac:picMkLst>
            <pc:docMk/>
            <pc:sldMk cId="2992154591" sldId="423"/>
            <ac:picMk id="3" creationId="{30101429-C17C-9999-891F-C704D88E5E7E}"/>
          </ac:picMkLst>
        </pc:picChg>
      </pc:sldChg>
      <pc:sldChg chg="addSp delSp modSp mod ord">
        <pc:chgData name="Simon Wind" userId="d811bfd9-0116-44fb-bb31-053c406bb21e" providerId="ADAL" clId="{0422CBA1-C443-4BAC-924E-C7A991E1572F}" dt="2024-09-04T13:25:30.112" v="756" actId="20577"/>
        <pc:sldMkLst>
          <pc:docMk/>
          <pc:sldMk cId="2923811727" sldId="424"/>
        </pc:sldMkLst>
        <pc:spChg chg="mod">
          <ac:chgData name="Simon Wind" userId="d811bfd9-0116-44fb-bb31-053c406bb21e" providerId="ADAL" clId="{0422CBA1-C443-4BAC-924E-C7A991E1572F}" dt="2024-09-04T13:24:39.367" v="650" actId="20577"/>
          <ac:spMkLst>
            <pc:docMk/>
            <pc:sldMk cId="2923811727" sldId="424"/>
            <ac:spMk id="4" creationId="{631EA418-710D-8E46-80F7-9603E969DF44}"/>
          </ac:spMkLst>
        </pc:spChg>
        <pc:spChg chg="mod">
          <ac:chgData name="Simon Wind" userId="d811bfd9-0116-44fb-bb31-053c406bb21e" providerId="ADAL" clId="{0422CBA1-C443-4BAC-924E-C7A991E1572F}" dt="2024-09-04T13:25:30.112" v="756" actId="20577"/>
          <ac:spMkLst>
            <pc:docMk/>
            <pc:sldMk cId="2923811727" sldId="424"/>
            <ac:spMk id="5" creationId="{CDCEBAD1-68DF-EA00-A3C1-8DBCB971DF4D}"/>
          </ac:spMkLst>
        </pc:spChg>
        <pc:picChg chg="del">
          <ac:chgData name="Simon Wind" userId="d811bfd9-0116-44fb-bb31-053c406bb21e" providerId="ADAL" clId="{0422CBA1-C443-4BAC-924E-C7A991E1572F}" dt="2024-09-04T13:03:56.771" v="138" actId="478"/>
          <ac:picMkLst>
            <pc:docMk/>
            <pc:sldMk cId="2923811727" sldId="424"/>
            <ac:picMk id="3" creationId="{737247D3-A867-099A-B879-F9DE70327EF9}"/>
          </ac:picMkLst>
        </pc:picChg>
        <pc:picChg chg="add mod ord">
          <ac:chgData name="Simon Wind" userId="d811bfd9-0116-44fb-bb31-053c406bb21e" providerId="ADAL" clId="{0422CBA1-C443-4BAC-924E-C7A991E1572F}" dt="2024-09-04T13:04:29.462" v="141" actId="167"/>
          <ac:picMkLst>
            <pc:docMk/>
            <pc:sldMk cId="2923811727" sldId="424"/>
            <ac:picMk id="6" creationId="{625C51F6-FECD-2077-2989-99391627DA51}"/>
          </ac:picMkLst>
        </pc:picChg>
        <pc:picChg chg="del">
          <ac:chgData name="Simon Wind" userId="d811bfd9-0116-44fb-bb31-053c406bb21e" providerId="ADAL" clId="{0422CBA1-C443-4BAC-924E-C7A991E1572F}" dt="2024-09-04T13:04:32.068" v="142" actId="478"/>
          <ac:picMkLst>
            <pc:docMk/>
            <pc:sldMk cId="2923811727" sldId="424"/>
            <ac:picMk id="9" creationId="{926B09C7-F6CE-A541-32F3-0A3D739F3676}"/>
          </ac:picMkLst>
        </pc:picChg>
      </pc:sldChg>
      <pc:sldChg chg="del">
        <pc:chgData name="Simon Wind" userId="d811bfd9-0116-44fb-bb31-053c406bb21e" providerId="ADAL" clId="{0422CBA1-C443-4BAC-924E-C7A991E1572F}" dt="2024-09-04T13:15:28.290" v="291" actId="47"/>
        <pc:sldMkLst>
          <pc:docMk/>
          <pc:sldMk cId="3601416494" sldId="425"/>
        </pc:sldMkLst>
      </pc:sldChg>
      <pc:sldChg chg="del">
        <pc:chgData name="Simon Wind" userId="d811bfd9-0116-44fb-bb31-053c406bb21e" providerId="ADAL" clId="{0422CBA1-C443-4BAC-924E-C7A991E1572F}" dt="2024-09-04T13:15:37.682" v="294" actId="47"/>
        <pc:sldMkLst>
          <pc:docMk/>
          <pc:sldMk cId="3125428800" sldId="426"/>
        </pc:sldMkLst>
      </pc:sldChg>
      <pc:sldChg chg="del">
        <pc:chgData name="Simon Wind" userId="d811bfd9-0116-44fb-bb31-053c406bb21e" providerId="ADAL" clId="{0422CBA1-C443-4BAC-924E-C7A991E1572F}" dt="2024-09-04T13:15:38.218" v="295" actId="47"/>
        <pc:sldMkLst>
          <pc:docMk/>
          <pc:sldMk cId="2527691264" sldId="427"/>
        </pc:sldMkLst>
      </pc:sldChg>
      <pc:sldChg chg="del">
        <pc:chgData name="Simon Wind" userId="d811bfd9-0116-44fb-bb31-053c406bb21e" providerId="ADAL" clId="{0422CBA1-C443-4BAC-924E-C7A991E1572F}" dt="2024-09-04T13:15:41.912" v="297" actId="47"/>
        <pc:sldMkLst>
          <pc:docMk/>
          <pc:sldMk cId="4157126589" sldId="428"/>
        </pc:sldMkLst>
      </pc:sldChg>
      <pc:sldChg chg="del">
        <pc:chgData name="Simon Wind" userId="d811bfd9-0116-44fb-bb31-053c406bb21e" providerId="ADAL" clId="{0422CBA1-C443-4BAC-924E-C7A991E1572F}" dt="2024-09-04T13:15:39.761" v="296" actId="47"/>
        <pc:sldMkLst>
          <pc:docMk/>
          <pc:sldMk cId="351066152" sldId="429"/>
        </pc:sldMkLst>
      </pc:sldChg>
      <pc:sldChg chg="del">
        <pc:chgData name="Simon Wind" userId="d811bfd9-0116-44fb-bb31-053c406bb21e" providerId="ADAL" clId="{0422CBA1-C443-4BAC-924E-C7A991E1572F}" dt="2024-09-04T13:15:47.400" v="298" actId="47"/>
        <pc:sldMkLst>
          <pc:docMk/>
          <pc:sldMk cId="1791689440" sldId="430"/>
        </pc:sldMkLst>
      </pc:sldChg>
      <pc:sldChg chg="del">
        <pc:chgData name="Simon Wind" userId="d811bfd9-0116-44fb-bb31-053c406bb21e" providerId="ADAL" clId="{0422CBA1-C443-4BAC-924E-C7A991E1572F}" dt="2024-09-04T13:15:48.952" v="299" actId="47"/>
        <pc:sldMkLst>
          <pc:docMk/>
          <pc:sldMk cId="3926761288" sldId="431"/>
        </pc:sldMkLst>
      </pc:sldChg>
      <pc:sldChg chg="del">
        <pc:chgData name="Simon Wind" userId="d811bfd9-0116-44fb-bb31-053c406bb21e" providerId="ADAL" clId="{0422CBA1-C443-4BAC-924E-C7A991E1572F}" dt="2024-09-04T13:15:50.667" v="300" actId="47"/>
        <pc:sldMkLst>
          <pc:docMk/>
          <pc:sldMk cId="934556728" sldId="432"/>
        </pc:sldMkLst>
      </pc:sldChg>
      <pc:sldChg chg="del">
        <pc:chgData name="Simon Wind" userId="d811bfd9-0116-44fb-bb31-053c406bb21e" providerId="ADAL" clId="{0422CBA1-C443-4BAC-924E-C7A991E1572F}" dt="2024-09-04T13:15:52.500" v="301" actId="47"/>
        <pc:sldMkLst>
          <pc:docMk/>
          <pc:sldMk cId="2303453399" sldId="433"/>
        </pc:sldMkLst>
      </pc:sldChg>
      <pc:sldChg chg="del">
        <pc:chgData name="Simon Wind" userId="d811bfd9-0116-44fb-bb31-053c406bb21e" providerId="ADAL" clId="{0422CBA1-C443-4BAC-924E-C7A991E1572F}" dt="2024-09-04T13:15:58.199" v="304" actId="47"/>
        <pc:sldMkLst>
          <pc:docMk/>
          <pc:sldMk cId="1004089027" sldId="434"/>
        </pc:sldMkLst>
      </pc:sldChg>
      <pc:sldChg chg="del">
        <pc:chgData name="Simon Wind" userId="d811bfd9-0116-44fb-bb31-053c406bb21e" providerId="ADAL" clId="{0422CBA1-C443-4BAC-924E-C7A991E1572F}" dt="2024-09-04T13:16:05.597" v="305" actId="47"/>
        <pc:sldMkLst>
          <pc:docMk/>
          <pc:sldMk cId="4124992605" sldId="435"/>
        </pc:sldMkLst>
      </pc:sldChg>
      <pc:sldChg chg="del">
        <pc:chgData name="Simon Wind" userId="d811bfd9-0116-44fb-bb31-053c406bb21e" providerId="ADAL" clId="{0422CBA1-C443-4BAC-924E-C7A991E1572F}" dt="2024-09-04T13:16:07.758" v="306" actId="47"/>
        <pc:sldMkLst>
          <pc:docMk/>
          <pc:sldMk cId="4065402934" sldId="436"/>
        </pc:sldMkLst>
      </pc:sldChg>
      <pc:sldChg chg="del">
        <pc:chgData name="Simon Wind" userId="d811bfd9-0116-44fb-bb31-053c406bb21e" providerId="ADAL" clId="{0422CBA1-C443-4BAC-924E-C7A991E1572F}" dt="2024-09-04T13:16:08.860" v="307" actId="47"/>
        <pc:sldMkLst>
          <pc:docMk/>
          <pc:sldMk cId="2504535486" sldId="437"/>
        </pc:sldMkLst>
      </pc:sldChg>
      <pc:sldChg chg="modSp mod ord">
        <pc:chgData name="Simon Wind" userId="d811bfd9-0116-44fb-bb31-053c406bb21e" providerId="ADAL" clId="{0422CBA1-C443-4BAC-924E-C7A991E1572F}" dt="2024-09-04T13:21:03.791" v="566" actId="6549"/>
        <pc:sldMkLst>
          <pc:docMk/>
          <pc:sldMk cId="1684993284" sldId="438"/>
        </pc:sldMkLst>
        <pc:spChg chg="mod">
          <ac:chgData name="Simon Wind" userId="d811bfd9-0116-44fb-bb31-053c406bb21e" providerId="ADAL" clId="{0422CBA1-C443-4BAC-924E-C7A991E1572F}" dt="2024-09-04T13:21:03.791" v="566" actId="6549"/>
          <ac:spMkLst>
            <pc:docMk/>
            <pc:sldMk cId="1684993284" sldId="438"/>
            <ac:spMk id="6" creationId="{250E5A42-8E1D-3A9A-3D11-E23850A0EA2A}"/>
          </ac:spMkLst>
        </pc:spChg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1056110254" sldId="439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3603899999" sldId="440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1819208259" sldId="441"/>
        </pc:sldMkLst>
      </pc:sldChg>
      <pc:sldChg chg="del">
        <pc:chgData name="Simon Wind" userId="d811bfd9-0116-44fb-bb31-053c406bb21e" providerId="ADAL" clId="{0422CBA1-C443-4BAC-924E-C7A991E1572F}" dt="2024-09-04T13:22:35.416" v="573" actId="47"/>
        <pc:sldMkLst>
          <pc:docMk/>
          <pc:sldMk cId="2970685010" sldId="442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1280725560" sldId="443"/>
        </pc:sldMkLst>
      </pc:sldChg>
      <pc:sldChg chg="del">
        <pc:chgData name="Simon Wind" userId="d811bfd9-0116-44fb-bb31-053c406bb21e" providerId="ADAL" clId="{0422CBA1-C443-4BAC-924E-C7A991E1572F}" dt="2024-09-04T13:22:31.117" v="571" actId="47"/>
        <pc:sldMkLst>
          <pc:docMk/>
          <pc:sldMk cId="1299987273" sldId="444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414427566" sldId="445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3230678106" sldId="446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258418177" sldId="447"/>
        </pc:sldMkLst>
      </pc:sldChg>
      <pc:sldChg chg="del">
        <pc:chgData name="Simon Wind" userId="d811bfd9-0116-44fb-bb31-053c406bb21e" providerId="ADAL" clId="{0422CBA1-C443-4BAC-924E-C7A991E1572F}" dt="2024-09-04T13:26:09.850" v="757" actId="47"/>
        <pc:sldMkLst>
          <pc:docMk/>
          <pc:sldMk cId="863996241" sldId="448"/>
        </pc:sldMkLst>
      </pc:sldChg>
      <pc:sldChg chg="del">
        <pc:chgData name="Simon Wind" userId="d811bfd9-0116-44fb-bb31-053c406bb21e" providerId="ADAL" clId="{0422CBA1-C443-4BAC-924E-C7A991E1572F}" dt="2024-09-04T13:22:08.785" v="570" actId="47"/>
        <pc:sldMkLst>
          <pc:docMk/>
          <pc:sldMk cId="3887503747" sldId="449"/>
        </pc:sldMkLst>
      </pc:sldChg>
      <pc:sldChg chg="del">
        <pc:chgData name="Simon Wind" userId="d811bfd9-0116-44fb-bb31-053c406bb21e" providerId="ADAL" clId="{0422CBA1-C443-4BAC-924E-C7A991E1572F}" dt="2024-09-04T13:22:07.563" v="569" actId="47"/>
        <pc:sldMkLst>
          <pc:docMk/>
          <pc:sldMk cId="877470185" sldId="450"/>
        </pc:sldMkLst>
      </pc:sldChg>
      <pc:sldChg chg="del">
        <pc:chgData name="Simon Wind" userId="d811bfd9-0116-44fb-bb31-053c406bb21e" providerId="ADAL" clId="{0422CBA1-C443-4BAC-924E-C7A991E1572F}" dt="2024-09-04T13:22:07.563" v="569" actId="47"/>
        <pc:sldMkLst>
          <pc:docMk/>
          <pc:sldMk cId="4069669883" sldId="451"/>
        </pc:sldMkLst>
      </pc:sldChg>
      <pc:sldChg chg="del">
        <pc:chgData name="Simon Wind" userId="d811bfd9-0116-44fb-bb31-053c406bb21e" providerId="ADAL" clId="{0422CBA1-C443-4BAC-924E-C7A991E1572F}" dt="2024-09-04T13:22:07.563" v="569" actId="47"/>
        <pc:sldMkLst>
          <pc:docMk/>
          <pc:sldMk cId="2184963814" sldId="452"/>
        </pc:sldMkLst>
      </pc:sldChg>
      <pc:sldChg chg="del">
        <pc:chgData name="Simon Wind" userId="d811bfd9-0116-44fb-bb31-053c406bb21e" providerId="ADAL" clId="{0422CBA1-C443-4BAC-924E-C7A991E1572F}" dt="2024-09-04T13:26:13.745" v="758" actId="47"/>
        <pc:sldMkLst>
          <pc:docMk/>
          <pc:sldMk cId="3106921556" sldId="453"/>
        </pc:sldMkLst>
      </pc:sldChg>
      <pc:sldChg chg="del">
        <pc:chgData name="Simon Wind" userId="d811bfd9-0116-44fb-bb31-053c406bb21e" providerId="ADAL" clId="{0422CBA1-C443-4BAC-924E-C7A991E1572F}" dt="2024-09-04T13:26:15.465" v="759" actId="47"/>
        <pc:sldMkLst>
          <pc:docMk/>
          <pc:sldMk cId="1967852606" sldId="454"/>
        </pc:sldMkLst>
      </pc:sldChg>
      <pc:sldChg chg="del">
        <pc:chgData name="Simon Wind" userId="d811bfd9-0116-44fb-bb31-053c406bb21e" providerId="ADAL" clId="{0422CBA1-C443-4BAC-924E-C7A991E1572F}" dt="2024-09-04T13:21:46.897" v="567" actId="47"/>
        <pc:sldMkLst>
          <pc:docMk/>
          <pc:sldMk cId="853320234" sldId="456"/>
        </pc:sldMkLst>
      </pc:sldChg>
      <pc:sldChg chg="delSp modSp add mod ord">
        <pc:chgData name="Simon Wind" userId="d811bfd9-0116-44fb-bb31-053c406bb21e" providerId="ADAL" clId="{0422CBA1-C443-4BAC-924E-C7A991E1572F}" dt="2024-09-04T13:42:13.149" v="1721" actId="20577"/>
        <pc:sldMkLst>
          <pc:docMk/>
          <pc:sldMk cId="3869364638" sldId="459"/>
        </pc:sldMkLst>
        <pc:spChg chg="mod">
          <ac:chgData name="Simon Wind" userId="d811bfd9-0116-44fb-bb31-053c406bb21e" providerId="ADAL" clId="{0422CBA1-C443-4BAC-924E-C7A991E1572F}" dt="2024-09-04T13:34:58.744" v="802" actId="20577"/>
          <ac:spMkLst>
            <pc:docMk/>
            <pc:sldMk cId="3869364638" sldId="459"/>
            <ac:spMk id="5" creationId="{A67E373D-AEAC-340A-F7D0-B7B53C9C3802}"/>
          </ac:spMkLst>
        </pc:spChg>
        <pc:spChg chg="mod">
          <ac:chgData name="Simon Wind" userId="d811bfd9-0116-44fb-bb31-053c406bb21e" providerId="ADAL" clId="{0422CBA1-C443-4BAC-924E-C7A991E1572F}" dt="2024-09-04T13:42:13.149" v="1721" actId="20577"/>
          <ac:spMkLst>
            <pc:docMk/>
            <pc:sldMk cId="3869364638" sldId="459"/>
            <ac:spMk id="10" creationId="{E2B17C0A-CA76-6A14-677E-3CDE77B1D03E}"/>
          </ac:spMkLst>
        </pc:spChg>
        <pc:picChg chg="del">
          <ac:chgData name="Simon Wind" userId="d811bfd9-0116-44fb-bb31-053c406bb21e" providerId="ADAL" clId="{0422CBA1-C443-4BAC-924E-C7A991E1572F}" dt="2024-09-04T13:38:50.065" v="1130" actId="478"/>
          <ac:picMkLst>
            <pc:docMk/>
            <pc:sldMk cId="3869364638" sldId="459"/>
            <ac:picMk id="6" creationId="{1C5CFCDD-6A00-6905-FC65-57577FF3594C}"/>
          </ac:picMkLst>
        </pc:picChg>
      </pc:sldChg>
      <pc:sldMasterChg chg="delSldLayout">
        <pc:chgData name="Simon Wind" userId="d811bfd9-0116-44fb-bb31-053c406bb21e" providerId="ADAL" clId="{0422CBA1-C443-4BAC-924E-C7A991E1572F}" dt="2024-09-04T13:22:31.117" v="571" actId="47"/>
        <pc:sldMasterMkLst>
          <pc:docMk/>
          <pc:sldMasterMk cId="827523812" sldId="2147483648"/>
        </pc:sldMasterMkLst>
        <pc:sldLayoutChg chg="del">
          <pc:chgData name="Simon Wind" userId="d811bfd9-0116-44fb-bb31-053c406bb21e" providerId="ADAL" clId="{0422CBA1-C443-4BAC-924E-C7A991E1572F}" dt="2024-09-04T13:22:31.117" v="571" actId="47"/>
          <pc:sldLayoutMkLst>
            <pc:docMk/>
            <pc:sldMasterMk cId="827523812" sldId="2147483648"/>
            <pc:sldLayoutMk cId="1195428496" sldId="2147483678"/>
          </pc:sldLayoutMkLst>
        </pc:sldLayoutChg>
      </pc:sldMasterChg>
    </pc:docChg>
  </pc:docChgLst>
  <pc:docChgLst>
    <pc:chgData name="Simon Wind" userId="d811bfd9-0116-44fb-bb31-053c406bb21e" providerId="ADAL" clId="{7F69AFED-47DC-445D-9C61-FB99A17A943E}"/>
    <pc:docChg chg="undo redo custSel addSld delSld modSld sldOrd">
      <pc:chgData name="Simon Wind" userId="d811bfd9-0116-44fb-bb31-053c406bb21e" providerId="ADAL" clId="{7F69AFED-47DC-445D-9C61-FB99A17A943E}" dt="2024-08-15T14:40:32.990" v="26135" actId="1076"/>
      <pc:docMkLst>
        <pc:docMk/>
      </pc:docMkLst>
      <pc:sldChg chg="add ord setBg">
        <pc:chgData name="Simon Wind" userId="d811bfd9-0116-44fb-bb31-053c406bb21e" providerId="ADAL" clId="{7F69AFED-47DC-445D-9C61-FB99A17A943E}" dt="2024-08-15T12:12:23.134" v="19597"/>
        <pc:sldMkLst>
          <pc:docMk/>
          <pc:sldMk cId="2593506046" sldId="256"/>
        </pc:sldMkLst>
      </pc:sldChg>
      <pc:sldChg chg="add ord setBg">
        <pc:chgData name="Simon Wind" userId="d811bfd9-0116-44fb-bb31-053c406bb21e" providerId="ADAL" clId="{7F69AFED-47DC-445D-9C61-FB99A17A943E}" dt="2024-08-15T12:13:12.810" v="19601"/>
        <pc:sldMkLst>
          <pc:docMk/>
          <pc:sldMk cId="3564423193" sldId="258"/>
        </pc:sldMkLst>
      </pc:sldChg>
      <pc:sldChg chg="addSp modSp del mod">
        <pc:chgData name="Simon Wind" userId="d811bfd9-0116-44fb-bb31-053c406bb21e" providerId="ADAL" clId="{7F69AFED-47DC-445D-9C61-FB99A17A943E}" dt="2024-08-14T10:26:07.242" v="4357" actId="47"/>
        <pc:sldMkLst>
          <pc:docMk/>
          <pc:sldMk cId="2773057105" sldId="293"/>
        </pc:sldMkLst>
        <pc:spChg chg="add mod">
          <ac:chgData name="Simon Wind" userId="d811bfd9-0116-44fb-bb31-053c406bb21e" providerId="ADAL" clId="{7F69AFED-47DC-445D-9C61-FB99A17A943E}" dt="2024-08-13T10:24:24.924" v="2348" actId="14100"/>
          <ac:spMkLst>
            <pc:docMk/>
            <pc:sldMk cId="2773057105" sldId="293"/>
            <ac:spMk id="2" creationId="{D91F22E1-234B-9AE8-72FE-C73BC0A8514E}"/>
          </ac:spMkLst>
        </pc:spChg>
        <pc:spChg chg="mod">
          <ac:chgData name="Simon Wind" userId="d811bfd9-0116-44fb-bb31-053c406bb21e" providerId="ADAL" clId="{7F69AFED-47DC-445D-9C61-FB99A17A943E}" dt="2024-08-14T06:47:05.688" v="3434" actId="1076"/>
          <ac:spMkLst>
            <pc:docMk/>
            <pc:sldMk cId="2773057105" sldId="293"/>
            <ac:spMk id="4" creationId="{7252E69F-2627-764A-BCF1-91F91BC28252}"/>
          </ac:spMkLst>
        </pc:spChg>
        <pc:picChg chg="mod">
          <ac:chgData name="Simon Wind" userId="d811bfd9-0116-44fb-bb31-053c406bb21e" providerId="ADAL" clId="{7F69AFED-47DC-445D-9C61-FB99A17A943E}" dt="2024-08-14T06:47:01.780" v="3433" actId="1076"/>
          <ac:picMkLst>
            <pc:docMk/>
            <pc:sldMk cId="2773057105" sldId="293"/>
            <ac:picMk id="5" creationId="{89A8473D-56A4-8032-F42E-4E45482730FE}"/>
          </ac:picMkLst>
        </pc:picChg>
      </pc:sldChg>
      <pc:sldChg chg="del ord">
        <pc:chgData name="Simon Wind" userId="d811bfd9-0116-44fb-bb31-053c406bb21e" providerId="ADAL" clId="{7F69AFED-47DC-445D-9C61-FB99A17A943E}" dt="2024-08-14T11:46:09.502" v="6419" actId="47"/>
        <pc:sldMkLst>
          <pc:docMk/>
          <pc:sldMk cId="3223945625" sldId="329"/>
        </pc:sldMkLst>
      </pc:sldChg>
      <pc:sldChg chg="addSp delSp modSp mod ord">
        <pc:chgData name="Simon Wind" userId="d811bfd9-0116-44fb-bb31-053c406bb21e" providerId="ADAL" clId="{7F69AFED-47DC-445D-9C61-FB99A17A943E}" dt="2024-08-14T12:36:00.661" v="9873"/>
        <pc:sldMkLst>
          <pc:docMk/>
          <pc:sldMk cId="2282178148" sldId="344"/>
        </pc:sldMkLst>
        <pc:spChg chg="add mod">
          <ac:chgData name="Simon Wind" userId="d811bfd9-0116-44fb-bb31-053c406bb21e" providerId="ADAL" clId="{7F69AFED-47DC-445D-9C61-FB99A17A943E}" dt="2024-08-14T12:04:30.889" v="7953" actId="14100"/>
          <ac:spMkLst>
            <pc:docMk/>
            <pc:sldMk cId="2282178148" sldId="344"/>
            <ac:spMk id="2" creationId="{E60D1A1E-FE67-324B-BEFF-9B787A749BAB}"/>
          </ac:spMkLst>
        </pc:spChg>
        <pc:spChg chg="mod">
          <ac:chgData name="Simon Wind" userId="d811bfd9-0116-44fb-bb31-053c406bb21e" providerId="ADAL" clId="{7F69AFED-47DC-445D-9C61-FB99A17A943E}" dt="2024-08-14T12:03:32.093" v="7926" actId="1076"/>
          <ac:spMkLst>
            <pc:docMk/>
            <pc:sldMk cId="2282178148" sldId="344"/>
            <ac:spMk id="5" creationId="{7FF54A4A-263C-06F9-6DA3-913C866B4AB7}"/>
          </ac:spMkLst>
        </pc:spChg>
        <pc:spChg chg="mod">
          <ac:chgData name="Simon Wind" userId="d811bfd9-0116-44fb-bb31-053c406bb21e" providerId="ADAL" clId="{7F69AFED-47DC-445D-9C61-FB99A17A943E}" dt="2024-08-14T12:03:32.093" v="7926" actId="1076"/>
          <ac:spMkLst>
            <pc:docMk/>
            <pc:sldMk cId="2282178148" sldId="344"/>
            <ac:spMk id="27" creationId="{58FED534-68F0-417C-8E6B-3D6D956EE685}"/>
          </ac:spMkLst>
        </pc:spChg>
        <pc:picChg chg="del">
          <ac:chgData name="Simon Wind" userId="d811bfd9-0116-44fb-bb31-053c406bb21e" providerId="ADAL" clId="{7F69AFED-47DC-445D-9C61-FB99A17A943E}" dt="2024-08-14T12:02:29.748" v="7920" actId="478"/>
          <ac:picMkLst>
            <pc:docMk/>
            <pc:sldMk cId="2282178148" sldId="344"/>
            <ac:picMk id="4" creationId="{5E20B4E1-0D01-01FB-3FA7-ABB6973B9F94}"/>
          </ac:picMkLst>
        </pc:picChg>
        <pc:picChg chg="add mod modCrop">
          <ac:chgData name="Simon Wind" userId="d811bfd9-0116-44fb-bb31-053c406bb21e" providerId="ADAL" clId="{7F69AFED-47DC-445D-9C61-FB99A17A943E}" dt="2024-08-14T12:03:26.310" v="7924" actId="732"/>
          <ac:picMkLst>
            <pc:docMk/>
            <pc:sldMk cId="2282178148" sldId="344"/>
            <ac:picMk id="6" creationId="{E59EC61C-84D1-8512-9E55-7390B801A98B}"/>
          </ac:picMkLst>
        </pc:picChg>
        <pc:picChg chg="mod">
          <ac:chgData name="Simon Wind" userId="d811bfd9-0116-44fb-bb31-053c406bb21e" providerId="ADAL" clId="{7F69AFED-47DC-445D-9C61-FB99A17A943E}" dt="2024-08-14T12:03:36.533" v="7930" actId="1036"/>
          <ac:picMkLst>
            <pc:docMk/>
            <pc:sldMk cId="2282178148" sldId="344"/>
            <ac:picMk id="7" creationId="{E1777B4A-78B3-FAE9-D97E-355A6FFB9ED9}"/>
          </ac:picMkLst>
        </pc:picChg>
        <pc:picChg chg="add del mod">
          <ac:chgData name="Simon Wind" userId="d811bfd9-0116-44fb-bb31-053c406bb21e" providerId="ADAL" clId="{7F69AFED-47DC-445D-9C61-FB99A17A943E}" dt="2024-08-14T12:35:50.861" v="9870" actId="478"/>
          <ac:picMkLst>
            <pc:docMk/>
            <pc:sldMk cId="2282178148" sldId="344"/>
            <ac:picMk id="8" creationId="{DCE7BC5D-3A48-994F-12F6-89D30B629CF7}"/>
          </ac:picMkLst>
        </pc:picChg>
        <pc:picChg chg="add mod">
          <ac:chgData name="Simon Wind" userId="d811bfd9-0116-44fb-bb31-053c406bb21e" providerId="ADAL" clId="{7F69AFED-47DC-445D-9C61-FB99A17A943E}" dt="2024-08-14T12:36:00.661" v="9873"/>
          <ac:picMkLst>
            <pc:docMk/>
            <pc:sldMk cId="2282178148" sldId="344"/>
            <ac:picMk id="9" creationId="{DF5CB454-238C-269C-82C6-6F56332CE5FA}"/>
          </ac:picMkLst>
        </pc:picChg>
        <pc:picChg chg="del">
          <ac:chgData name="Simon Wind" userId="d811bfd9-0116-44fb-bb31-053c406bb21e" providerId="ADAL" clId="{7F69AFED-47DC-445D-9C61-FB99A17A943E}" dt="2024-08-14T12:33:27.439" v="9848" actId="21"/>
          <ac:picMkLst>
            <pc:docMk/>
            <pc:sldMk cId="2282178148" sldId="344"/>
            <ac:picMk id="11" creationId="{4ED757A5-7761-4243-BE7D-F3D910534C02}"/>
          </ac:picMkLst>
        </pc:picChg>
      </pc:sldChg>
      <pc:sldChg chg="addSp delSp modSp mod ord">
        <pc:chgData name="Simon Wind" userId="d811bfd9-0116-44fb-bb31-053c406bb21e" providerId="ADAL" clId="{7F69AFED-47DC-445D-9C61-FB99A17A943E}" dt="2024-08-14T12:35:58.333" v="9872"/>
        <pc:sldMkLst>
          <pc:docMk/>
          <pc:sldMk cId="3716277218" sldId="351"/>
        </pc:sldMkLst>
        <pc:spChg chg="add mod">
          <ac:chgData name="Simon Wind" userId="d811bfd9-0116-44fb-bb31-053c406bb21e" providerId="ADAL" clId="{7F69AFED-47DC-445D-9C61-FB99A17A943E}" dt="2024-08-14T11:53:11.833" v="7093" actId="14100"/>
          <ac:spMkLst>
            <pc:docMk/>
            <pc:sldMk cId="3716277218" sldId="351"/>
            <ac:spMk id="3" creationId="{13609EE5-6864-BB7B-FDA4-38F12C13C483}"/>
          </ac:spMkLst>
        </pc:spChg>
        <pc:spChg chg="mod">
          <ac:chgData name="Simon Wind" userId="d811bfd9-0116-44fb-bb31-053c406bb21e" providerId="ADAL" clId="{7F69AFED-47DC-445D-9C61-FB99A17A943E}" dt="2024-08-14T11:45:38.101" v="6360" actId="1076"/>
          <ac:spMkLst>
            <pc:docMk/>
            <pc:sldMk cId="3716277218" sldId="351"/>
            <ac:spMk id="4" creationId="{631EA418-710D-8E46-80F7-9603E969DF44}"/>
          </ac:spMkLst>
        </pc:spChg>
        <pc:picChg chg="add del mod">
          <ac:chgData name="Simon Wind" userId="d811bfd9-0116-44fb-bb31-053c406bb21e" providerId="ADAL" clId="{7F69AFED-47DC-445D-9C61-FB99A17A943E}" dt="2024-08-14T12:35:52.788" v="9871" actId="478"/>
          <ac:picMkLst>
            <pc:docMk/>
            <pc:sldMk cId="3716277218" sldId="351"/>
            <ac:picMk id="5" creationId="{D1EB9AE6-576A-9ED5-75B4-F3EA22588F34}"/>
          </ac:picMkLst>
        </pc:picChg>
        <pc:picChg chg="add mod">
          <ac:chgData name="Simon Wind" userId="d811bfd9-0116-44fb-bb31-053c406bb21e" providerId="ADAL" clId="{7F69AFED-47DC-445D-9C61-FB99A17A943E}" dt="2024-08-14T12:35:58.333" v="9872"/>
          <ac:picMkLst>
            <pc:docMk/>
            <pc:sldMk cId="3716277218" sldId="351"/>
            <ac:picMk id="6" creationId="{218DC232-540E-CE49-E728-DF75BCEA072C}"/>
          </ac:picMkLst>
        </pc:picChg>
        <pc:picChg chg="del">
          <ac:chgData name="Simon Wind" userId="d811bfd9-0116-44fb-bb31-053c406bb21e" providerId="ADAL" clId="{7F69AFED-47DC-445D-9C61-FB99A17A943E}" dt="2024-08-14T12:34:03.346" v="9857" actId="478"/>
          <ac:picMkLst>
            <pc:docMk/>
            <pc:sldMk cId="3716277218" sldId="351"/>
            <ac:picMk id="7" creationId="{DB62582C-94AA-1642-8064-480ADEC8167B}"/>
          </ac:picMkLst>
        </pc:picChg>
        <pc:picChg chg="mod">
          <ac:chgData name="Simon Wind" userId="d811bfd9-0116-44fb-bb31-053c406bb21e" providerId="ADAL" clId="{7F69AFED-47DC-445D-9C61-FB99A17A943E}" dt="2024-08-14T11:45:38.101" v="6360" actId="1076"/>
          <ac:picMkLst>
            <pc:docMk/>
            <pc:sldMk cId="3716277218" sldId="351"/>
            <ac:picMk id="9" creationId="{8FFD28CC-C7EA-810F-FCB9-0A3097A102D4}"/>
          </ac:picMkLst>
        </pc:picChg>
      </pc:sldChg>
      <pc:sldChg chg="addSp delSp modSp mod ord">
        <pc:chgData name="Simon Wind" userId="d811bfd9-0116-44fb-bb31-053c406bb21e" providerId="ADAL" clId="{7F69AFED-47DC-445D-9C61-FB99A17A943E}" dt="2024-08-15T06:54:42.223" v="14432" actId="21"/>
        <pc:sldMkLst>
          <pc:docMk/>
          <pc:sldMk cId="3810346749" sldId="358"/>
        </pc:sldMkLst>
        <pc:spChg chg="mod">
          <ac:chgData name="Simon Wind" userId="d811bfd9-0116-44fb-bb31-053c406bb21e" providerId="ADAL" clId="{7F69AFED-47DC-445D-9C61-FB99A17A943E}" dt="2024-08-15T06:54:42.223" v="14432" actId="21"/>
          <ac:spMkLst>
            <pc:docMk/>
            <pc:sldMk cId="3810346749" sldId="358"/>
            <ac:spMk id="3" creationId="{D6F46B05-96F6-074D-B523-5E856D11D986}"/>
          </ac:spMkLst>
        </pc:spChg>
        <pc:spChg chg="mod">
          <ac:chgData name="Simon Wind" userId="d811bfd9-0116-44fb-bb31-053c406bb21e" providerId="ADAL" clId="{7F69AFED-47DC-445D-9C61-FB99A17A943E}" dt="2024-08-15T06:41:59.841" v="13757" actId="1076"/>
          <ac:spMkLst>
            <pc:docMk/>
            <pc:sldMk cId="3810346749" sldId="358"/>
            <ac:spMk id="4" creationId="{B5D29332-C5F4-0948-8187-2896EC46AE89}"/>
          </ac:spMkLst>
        </pc:spChg>
        <pc:spChg chg="add del mod">
          <ac:chgData name="Simon Wind" userId="d811bfd9-0116-44fb-bb31-053c406bb21e" providerId="ADAL" clId="{7F69AFED-47DC-445D-9C61-FB99A17A943E}" dt="2024-08-15T06:42:12.981" v="13761" actId="478"/>
          <ac:spMkLst>
            <pc:docMk/>
            <pc:sldMk cId="3810346749" sldId="358"/>
            <ac:spMk id="5" creationId="{AD99F722-88B0-B418-E0FF-95729D811BC4}"/>
          </ac:spMkLst>
        </pc:spChg>
        <pc:picChg chg="add mod">
          <ac:chgData name="Simon Wind" userId="d811bfd9-0116-44fb-bb31-053c406bb21e" providerId="ADAL" clId="{7F69AFED-47DC-445D-9C61-FB99A17A943E}" dt="2024-08-14T12:33:52.728" v="9855"/>
          <ac:picMkLst>
            <pc:docMk/>
            <pc:sldMk cId="3810346749" sldId="358"/>
            <ac:picMk id="2" creationId="{0244F816-90EF-467E-7E65-2970FA023984}"/>
          </ac:picMkLst>
        </pc:picChg>
      </pc:sldChg>
      <pc:sldChg chg="addSp modSp del ord">
        <pc:chgData name="Simon Wind" userId="d811bfd9-0116-44fb-bb31-053c406bb21e" providerId="ADAL" clId="{7F69AFED-47DC-445D-9C61-FB99A17A943E}" dt="2024-08-14T12:34:49.934" v="9868" actId="47"/>
        <pc:sldMkLst>
          <pc:docMk/>
          <pc:sldMk cId="727074272" sldId="360"/>
        </pc:sldMkLst>
        <pc:picChg chg="add mod">
          <ac:chgData name="Simon Wind" userId="d811bfd9-0116-44fb-bb31-053c406bb21e" providerId="ADAL" clId="{7F69AFED-47DC-445D-9C61-FB99A17A943E}" dt="2024-08-14T12:30:54.596" v="9761"/>
          <ac:picMkLst>
            <pc:docMk/>
            <pc:sldMk cId="727074272" sldId="360"/>
            <ac:picMk id="5" creationId="{6684C29D-15E2-3FEA-44E7-DB39D6C1C173}"/>
          </ac:picMkLst>
        </pc:picChg>
      </pc:sldChg>
      <pc:sldChg chg="modSp mod">
        <pc:chgData name="Simon Wind" userId="d811bfd9-0116-44fb-bb31-053c406bb21e" providerId="ADAL" clId="{7F69AFED-47DC-445D-9C61-FB99A17A943E}" dt="2024-08-15T14:36:45.702" v="26020" actId="20577"/>
        <pc:sldMkLst>
          <pc:docMk/>
          <pc:sldMk cId="3187649058" sldId="374"/>
        </pc:sldMkLst>
        <pc:spChg chg="mod">
          <ac:chgData name="Simon Wind" userId="d811bfd9-0116-44fb-bb31-053c406bb21e" providerId="ADAL" clId="{7F69AFED-47DC-445D-9C61-FB99A17A943E}" dt="2024-08-15T14:36:45.702" v="26020" actId="20577"/>
          <ac:spMkLst>
            <pc:docMk/>
            <pc:sldMk cId="3187649058" sldId="374"/>
            <ac:spMk id="3" creationId="{FA0239AD-AC49-4B05-B8A6-D7C03B983891}"/>
          </ac:spMkLst>
        </pc:spChg>
      </pc:sldChg>
      <pc:sldChg chg="del">
        <pc:chgData name="Simon Wind" userId="d811bfd9-0116-44fb-bb31-053c406bb21e" providerId="ADAL" clId="{7F69AFED-47DC-445D-9C61-FB99A17A943E}" dt="2024-08-13T11:32:45.183" v="2950" actId="47"/>
        <pc:sldMkLst>
          <pc:docMk/>
          <pc:sldMk cId="1731648623" sldId="383"/>
        </pc:sldMkLst>
      </pc:sldChg>
      <pc:sldChg chg="addSp delSp modSp mod ord">
        <pc:chgData name="Simon Wind" userId="d811bfd9-0116-44fb-bb31-053c406bb21e" providerId="ADAL" clId="{7F69AFED-47DC-445D-9C61-FB99A17A943E}" dt="2024-08-14T12:34:09.559" v="9860"/>
        <pc:sldMkLst>
          <pc:docMk/>
          <pc:sldMk cId="981877359" sldId="384"/>
        </pc:sldMkLst>
        <pc:spChg chg="mod">
          <ac:chgData name="Simon Wind" userId="d811bfd9-0116-44fb-bb31-053c406bb21e" providerId="ADAL" clId="{7F69AFED-47DC-445D-9C61-FB99A17A943E}" dt="2024-08-13T11:34:09.646" v="2962" actId="20577"/>
          <ac:spMkLst>
            <pc:docMk/>
            <pc:sldMk cId="981877359" sldId="384"/>
            <ac:spMk id="5" creationId="{A67E373D-AEAC-340A-F7D0-B7B53C9C3802}"/>
          </ac:spMkLst>
        </pc:spChg>
        <pc:picChg chg="del">
          <ac:chgData name="Simon Wind" userId="d811bfd9-0116-44fb-bb31-053c406bb21e" providerId="ADAL" clId="{7F69AFED-47DC-445D-9C61-FB99A17A943E}" dt="2024-08-13T11:32:58.045" v="2955" actId="478"/>
          <ac:picMkLst>
            <pc:docMk/>
            <pc:sldMk cId="981877359" sldId="384"/>
            <ac:picMk id="3" creationId="{9672184D-6DE5-09DD-1E85-5FD45F8CB6C4}"/>
          </ac:picMkLst>
        </pc:picChg>
        <pc:picChg chg="add del mod">
          <ac:chgData name="Simon Wind" userId="d811bfd9-0116-44fb-bb31-053c406bb21e" providerId="ADAL" clId="{7F69AFED-47DC-445D-9C61-FB99A17A943E}" dt="2024-08-13T11:34:29.408" v="2967" actId="478"/>
          <ac:picMkLst>
            <pc:docMk/>
            <pc:sldMk cId="981877359" sldId="384"/>
            <ac:picMk id="6" creationId="{9F75B256-0034-305F-8AA9-8E3365F7D7F1}"/>
          </ac:picMkLst>
        </pc:picChg>
        <pc:picChg chg="add mod">
          <ac:chgData name="Simon Wind" userId="d811bfd9-0116-44fb-bb31-053c406bb21e" providerId="ADAL" clId="{7F69AFED-47DC-445D-9C61-FB99A17A943E}" dt="2024-08-13T11:34:40.094" v="2969" actId="1076"/>
          <ac:picMkLst>
            <pc:docMk/>
            <pc:sldMk cId="981877359" sldId="384"/>
            <ac:picMk id="8" creationId="{B002AAE6-085C-341C-D7D1-A24E84B422A0}"/>
          </ac:picMkLst>
        </pc:picChg>
        <pc:picChg chg="add mod">
          <ac:chgData name="Simon Wind" userId="d811bfd9-0116-44fb-bb31-053c406bb21e" providerId="ADAL" clId="{7F69AFED-47DC-445D-9C61-FB99A17A943E}" dt="2024-08-13T11:34:55.426" v="2971" actId="1076"/>
          <ac:picMkLst>
            <pc:docMk/>
            <pc:sldMk cId="981877359" sldId="384"/>
            <ac:picMk id="10" creationId="{4F76036D-FDC1-C809-D26C-E3AAC56BB630}"/>
          </ac:picMkLst>
        </pc:picChg>
        <pc:picChg chg="add mod">
          <ac:chgData name="Simon Wind" userId="d811bfd9-0116-44fb-bb31-053c406bb21e" providerId="ADAL" clId="{7F69AFED-47DC-445D-9C61-FB99A17A943E}" dt="2024-08-14T12:34:09.559" v="9860"/>
          <ac:picMkLst>
            <pc:docMk/>
            <pc:sldMk cId="981877359" sldId="384"/>
            <ac:picMk id="11" creationId="{5BD60BBB-385D-5BD5-EFC4-B561AD359852}"/>
          </ac:picMkLst>
        </pc:picChg>
      </pc:sldChg>
      <pc:sldChg chg="del">
        <pc:chgData name="Simon Wind" userId="d811bfd9-0116-44fb-bb31-053c406bb21e" providerId="ADAL" clId="{7F69AFED-47DC-445D-9C61-FB99A17A943E}" dt="2024-08-13T11:32:54.600" v="2954" actId="47"/>
        <pc:sldMkLst>
          <pc:docMk/>
          <pc:sldMk cId="1766699434" sldId="385"/>
        </pc:sldMkLst>
      </pc:sldChg>
      <pc:sldChg chg="del">
        <pc:chgData name="Simon Wind" userId="d811bfd9-0116-44fb-bb31-053c406bb21e" providerId="ADAL" clId="{7F69AFED-47DC-445D-9C61-FB99A17A943E}" dt="2024-08-13T11:32:53.880" v="2953" actId="47"/>
        <pc:sldMkLst>
          <pc:docMk/>
          <pc:sldMk cId="277300518" sldId="386"/>
        </pc:sldMkLst>
      </pc:sldChg>
      <pc:sldChg chg="addSp modSp mod ord">
        <pc:chgData name="Simon Wind" userId="d811bfd9-0116-44fb-bb31-053c406bb21e" providerId="ADAL" clId="{7F69AFED-47DC-445D-9C61-FB99A17A943E}" dt="2024-08-14T11:56:53.384" v="7431" actId="20577"/>
        <pc:sldMkLst>
          <pc:docMk/>
          <pc:sldMk cId="3902778229" sldId="387"/>
        </pc:sldMkLst>
        <pc:spChg chg="add mod">
          <ac:chgData name="Simon Wind" userId="d811bfd9-0116-44fb-bb31-053c406bb21e" providerId="ADAL" clId="{7F69AFED-47DC-445D-9C61-FB99A17A943E}" dt="2024-08-14T11:56:53.384" v="7431" actId="20577"/>
          <ac:spMkLst>
            <pc:docMk/>
            <pc:sldMk cId="3902778229" sldId="387"/>
            <ac:spMk id="3" creationId="{E0C59ED8-1CE7-47B7-50C2-982245D4EC73}"/>
          </ac:spMkLst>
        </pc:spChg>
        <pc:spChg chg="mod">
          <ac:chgData name="Simon Wind" userId="d811bfd9-0116-44fb-bb31-053c406bb21e" providerId="ADAL" clId="{7F69AFED-47DC-445D-9C61-FB99A17A943E}" dt="2024-08-14T11:46:52.902" v="6428" actId="12789"/>
          <ac:spMkLst>
            <pc:docMk/>
            <pc:sldMk cId="3902778229" sldId="387"/>
            <ac:spMk id="20" creationId="{492DB082-17F4-21CA-DE0C-15439B50BC22}"/>
          </ac:spMkLst>
        </pc:spChg>
        <pc:spChg chg="mod">
          <ac:chgData name="Simon Wind" userId="d811bfd9-0116-44fb-bb31-053c406bb21e" providerId="ADAL" clId="{7F69AFED-47DC-445D-9C61-FB99A17A943E}" dt="2024-08-14T11:46:52.902" v="6428" actId="12789"/>
          <ac:spMkLst>
            <pc:docMk/>
            <pc:sldMk cId="3902778229" sldId="387"/>
            <ac:spMk id="21" creationId="{F0EDE5F5-8478-37CD-893E-8EAAF0EE57F1}"/>
          </ac:spMkLst>
        </pc:spChg>
        <pc:picChg chg="mod">
          <ac:chgData name="Simon Wind" userId="d811bfd9-0116-44fb-bb31-053c406bb21e" providerId="ADAL" clId="{7F69AFED-47DC-445D-9C61-FB99A17A943E}" dt="2024-08-14T11:46:52.902" v="6428" actId="12789"/>
          <ac:picMkLst>
            <pc:docMk/>
            <pc:sldMk cId="3902778229" sldId="387"/>
            <ac:picMk id="23" creationId="{5BD675EA-3F87-22AB-39A4-4D63E67CC8C6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27" creationId="{E10188E5-0976-A7DB-84FE-970054CB422D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28" creationId="{B6EDA6E4-95E0-07FB-B868-8503C5B968E2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29" creationId="{5553C10B-81AF-6077-2090-7EDECFCE0EDA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30" creationId="{3969371A-A31B-C920-0713-9CBACEF2583C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31" creationId="{965D9A27-FC35-B308-DB9D-97A0D5F2827E}"/>
          </ac:picMkLst>
        </pc:picChg>
        <pc:picChg chg="mod">
          <ac:chgData name="Simon Wind" userId="d811bfd9-0116-44fb-bb31-053c406bb21e" providerId="ADAL" clId="{7F69AFED-47DC-445D-9C61-FB99A17A943E}" dt="2024-08-14T11:47:05.041" v="6429" actId="12789"/>
          <ac:picMkLst>
            <pc:docMk/>
            <pc:sldMk cId="3902778229" sldId="387"/>
            <ac:picMk id="32" creationId="{D52BB547-A089-8837-2D87-4C51C8BE3928}"/>
          </ac:picMkLst>
        </pc:picChg>
        <pc:picChg chg="mod">
          <ac:chgData name="Simon Wind" userId="d811bfd9-0116-44fb-bb31-053c406bb21e" providerId="ADAL" clId="{7F69AFED-47DC-445D-9C61-FB99A17A943E}" dt="2024-08-14T11:46:52.902" v="6428" actId="12789"/>
          <ac:picMkLst>
            <pc:docMk/>
            <pc:sldMk cId="3902778229" sldId="387"/>
            <ac:picMk id="33" creationId="{D9E6D9E0-F072-162F-83AA-14ACBA7FC58E}"/>
          </ac:picMkLst>
        </pc:picChg>
        <pc:picChg chg="mod">
          <ac:chgData name="Simon Wind" userId="d811bfd9-0116-44fb-bb31-053c406bb21e" providerId="ADAL" clId="{7F69AFED-47DC-445D-9C61-FB99A17A943E}" dt="2024-08-14T11:47:05.041" v="6429" actId="12789"/>
          <ac:picMkLst>
            <pc:docMk/>
            <pc:sldMk cId="3902778229" sldId="387"/>
            <ac:picMk id="35" creationId="{FB4B467E-6BFD-0430-A617-C16174987650}"/>
          </ac:picMkLst>
        </pc:picChg>
        <pc:picChg chg="mod">
          <ac:chgData name="Simon Wind" userId="d811bfd9-0116-44fb-bb31-053c406bb21e" providerId="ADAL" clId="{7F69AFED-47DC-445D-9C61-FB99A17A943E}" dt="2024-08-14T11:47:10.431" v="6430" actId="408"/>
          <ac:picMkLst>
            <pc:docMk/>
            <pc:sldMk cId="3902778229" sldId="387"/>
            <ac:picMk id="36" creationId="{BC8CA51A-3BD1-7B45-1133-240947619EB5}"/>
          </ac:picMkLst>
        </pc:picChg>
      </pc:sldChg>
      <pc:sldChg chg="addSp modSp mod ord">
        <pc:chgData name="Simon Wind" userId="d811bfd9-0116-44fb-bb31-053c406bb21e" providerId="ADAL" clId="{7F69AFED-47DC-445D-9C61-FB99A17A943E}" dt="2024-08-15T12:12:23.134" v="19597"/>
        <pc:sldMkLst>
          <pc:docMk/>
          <pc:sldMk cId="1422739344" sldId="388"/>
        </pc:sldMkLst>
        <pc:spChg chg="mod">
          <ac:chgData name="Simon Wind" userId="d811bfd9-0116-44fb-bb31-053c406bb21e" providerId="ADAL" clId="{7F69AFED-47DC-445D-9C61-FB99A17A943E}" dt="2024-08-14T11:03:30.488" v="4506" actId="20577"/>
          <ac:spMkLst>
            <pc:docMk/>
            <pc:sldMk cId="1422739344" sldId="388"/>
            <ac:spMk id="4" creationId="{B5D29332-C5F4-0948-8187-2896EC46AE89}"/>
          </ac:spMkLst>
        </pc:spChg>
        <pc:picChg chg="add mod">
          <ac:chgData name="Simon Wind" userId="d811bfd9-0116-44fb-bb31-053c406bb21e" providerId="ADAL" clId="{7F69AFED-47DC-445D-9C61-FB99A17A943E}" dt="2024-08-14T12:33:55.325" v="9856"/>
          <ac:picMkLst>
            <pc:docMk/>
            <pc:sldMk cId="1422739344" sldId="388"/>
            <ac:picMk id="2" creationId="{2F3842F7-266B-1E39-9EA9-AB8C9B4CAEE5}"/>
          </ac:picMkLst>
        </pc:picChg>
        <pc:picChg chg="mod">
          <ac:chgData name="Simon Wind" userId="d811bfd9-0116-44fb-bb31-053c406bb21e" providerId="ADAL" clId="{7F69AFED-47DC-445D-9C61-FB99A17A943E}" dt="2024-08-14T11:03:36.760" v="4507" actId="1076"/>
          <ac:picMkLst>
            <pc:docMk/>
            <pc:sldMk cId="1422739344" sldId="388"/>
            <ac:picMk id="8" creationId="{543B3FA0-0E94-D8EF-48E6-25ECC81E4460}"/>
          </ac:picMkLst>
        </pc:picChg>
      </pc:sldChg>
      <pc:sldChg chg="addSp modSp mod ord">
        <pc:chgData name="Simon Wind" userId="d811bfd9-0116-44fb-bb31-053c406bb21e" providerId="ADAL" clId="{7F69AFED-47DC-445D-9C61-FB99A17A943E}" dt="2024-08-14T12:33:45.452" v="9853"/>
        <pc:sldMkLst>
          <pc:docMk/>
          <pc:sldMk cId="4114422472" sldId="389"/>
        </pc:sldMkLst>
        <pc:spChg chg="mod">
          <ac:chgData name="Simon Wind" userId="d811bfd9-0116-44fb-bb31-053c406bb21e" providerId="ADAL" clId="{7F69AFED-47DC-445D-9C61-FB99A17A943E}" dt="2024-08-14T12:07:16.009" v="8178" actId="404"/>
          <ac:spMkLst>
            <pc:docMk/>
            <pc:sldMk cId="4114422472" sldId="389"/>
            <ac:spMk id="2" creationId="{75CDB139-CBC7-ECA6-D365-6521236DC00B}"/>
          </ac:spMkLst>
        </pc:spChg>
        <pc:spChg chg="mod">
          <ac:chgData name="Simon Wind" userId="d811bfd9-0116-44fb-bb31-053c406bb21e" providerId="ADAL" clId="{7F69AFED-47DC-445D-9C61-FB99A17A943E}" dt="2024-08-14T12:07:27.874" v="8184" actId="404"/>
          <ac:spMkLst>
            <pc:docMk/>
            <pc:sldMk cId="4114422472" sldId="389"/>
            <ac:spMk id="8" creationId="{62B4A0A2-E879-6E96-7BE0-F2EA61759794}"/>
          </ac:spMkLst>
        </pc:spChg>
        <pc:picChg chg="add mod">
          <ac:chgData name="Simon Wind" userId="d811bfd9-0116-44fb-bb31-053c406bb21e" providerId="ADAL" clId="{7F69AFED-47DC-445D-9C61-FB99A17A943E}" dt="2024-08-14T12:33:45.452" v="9853"/>
          <ac:picMkLst>
            <pc:docMk/>
            <pc:sldMk cId="4114422472" sldId="389"/>
            <ac:picMk id="5" creationId="{48294073-07CC-6E27-A070-6338F31496ED}"/>
          </ac:picMkLst>
        </pc:picChg>
      </pc:sldChg>
      <pc:sldChg chg="delSp modSp new del mod ord">
        <pc:chgData name="Simon Wind" userId="d811bfd9-0116-44fb-bb31-053c406bb21e" providerId="ADAL" clId="{7F69AFED-47DC-445D-9C61-FB99A17A943E}" dt="2024-08-13T10:23:42.846" v="2314" actId="47"/>
        <pc:sldMkLst>
          <pc:docMk/>
          <pc:sldMk cId="29950798" sldId="390"/>
        </pc:sldMkLst>
        <pc:spChg chg="mod">
          <ac:chgData name="Simon Wind" userId="d811bfd9-0116-44fb-bb31-053c406bb21e" providerId="ADAL" clId="{7F69AFED-47DC-445D-9C61-FB99A17A943E}" dt="2024-08-12T20:34:20.838" v="2004" actId="20577"/>
          <ac:spMkLst>
            <pc:docMk/>
            <pc:sldMk cId="29950798" sldId="390"/>
            <ac:spMk id="2" creationId="{6F4F6D08-C372-2FDC-F8C8-02EABFC003B7}"/>
          </ac:spMkLst>
        </pc:spChg>
        <pc:spChg chg="del">
          <ac:chgData name="Simon Wind" userId="d811bfd9-0116-44fb-bb31-053c406bb21e" providerId="ADAL" clId="{7F69AFED-47DC-445D-9C61-FB99A17A943E}" dt="2024-08-12T20:16:14.759" v="1468" actId="478"/>
          <ac:spMkLst>
            <pc:docMk/>
            <pc:sldMk cId="29950798" sldId="390"/>
            <ac:spMk id="3" creationId="{B1CA5E9E-CA2D-7E1B-F422-F0593FCD4B91}"/>
          </ac:spMkLst>
        </pc:spChg>
        <pc:spChg chg="mod">
          <ac:chgData name="Simon Wind" userId="d811bfd9-0116-44fb-bb31-053c406bb21e" providerId="ADAL" clId="{7F69AFED-47DC-445D-9C61-FB99A17A943E}" dt="2024-08-13T10:23:32.984" v="2309" actId="21"/>
          <ac:spMkLst>
            <pc:docMk/>
            <pc:sldMk cId="29950798" sldId="390"/>
            <ac:spMk id="4" creationId="{75510C61-0DA2-7E05-21DE-8B5FAABE4B0C}"/>
          </ac:spMkLst>
        </pc:spChg>
      </pc:sldChg>
      <pc:sldChg chg="new del">
        <pc:chgData name="Simon Wind" userId="d811bfd9-0116-44fb-bb31-053c406bb21e" providerId="ADAL" clId="{7F69AFED-47DC-445D-9C61-FB99A17A943E}" dt="2024-08-12T20:00:17.449" v="1" actId="47"/>
        <pc:sldMkLst>
          <pc:docMk/>
          <pc:sldMk cId="1708419743" sldId="390"/>
        </pc:sldMkLst>
      </pc:sldChg>
      <pc:sldChg chg="modSp add del mod ord">
        <pc:chgData name="Simon Wind" userId="d811bfd9-0116-44fb-bb31-053c406bb21e" providerId="ADAL" clId="{7F69AFED-47DC-445D-9C61-FB99A17A943E}" dt="2024-08-13T11:37:02.699" v="2979" actId="47"/>
        <pc:sldMkLst>
          <pc:docMk/>
          <pc:sldMk cId="573196824" sldId="391"/>
        </pc:sldMkLst>
        <pc:spChg chg="mod">
          <ac:chgData name="Simon Wind" userId="d811bfd9-0116-44fb-bb31-053c406bb21e" providerId="ADAL" clId="{7F69AFED-47DC-445D-9C61-FB99A17A943E}" dt="2024-08-13T11:35:41.327" v="2974" actId="6549"/>
          <ac:spMkLst>
            <pc:docMk/>
            <pc:sldMk cId="573196824" sldId="391"/>
            <ac:spMk id="4" creationId="{75510C61-0DA2-7E05-21DE-8B5FAABE4B0C}"/>
          </ac:spMkLst>
        </pc:spChg>
      </pc:sldChg>
      <pc:sldChg chg="addSp delSp modSp add del mod ord">
        <pc:chgData name="Simon Wind" userId="d811bfd9-0116-44fb-bb31-053c406bb21e" providerId="ADAL" clId="{7F69AFED-47DC-445D-9C61-FB99A17A943E}" dt="2024-08-15T14:35:22.298" v="25967" actId="47"/>
        <pc:sldMkLst>
          <pc:docMk/>
          <pc:sldMk cId="3115086102" sldId="392"/>
        </pc:sldMkLst>
        <pc:spChg chg="mod">
          <ac:chgData name="Simon Wind" userId="d811bfd9-0116-44fb-bb31-053c406bb21e" providerId="ADAL" clId="{7F69AFED-47DC-445D-9C61-FB99A17A943E}" dt="2024-08-12T20:34:14.132" v="1988" actId="20577"/>
          <ac:spMkLst>
            <pc:docMk/>
            <pc:sldMk cId="3115086102" sldId="392"/>
            <ac:spMk id="2" creationId="{6F4F6D08-C372-2FDC-F8C8-02EABFC003B7}"/>
          </ac:spMkLst>
        </pc:spChg>
        <pc:spChg chg="mod">
          <ac:chgData name="Simon Wind" userId="d811bfd9-0116-44fb-bb31-053c406bb21e" providerId="ADAL" clId="{7F69AFED-47DC-445D-9C61-FB99A17A943E}" dt="2024-08-13T10:16:29.754" v="2201" actId="20577"/>
          <ac:spMkLst>
            <pc:docMk/>
            <pc:sldMk cId="3115086102" sldId="392"/>
            <ac:spMk id="4" creationId="{75510C61-0DA2-7E05-21DE-8B5FAABE4B0C}"/>
          </ac:spMkLst>
        </pc:spChg>
        <pc:picChg chg="add del mod">
          <ac:chgData name="Simon Wind" userId="d811bfd9-0116-44fb-bb31-053c406bb21e" providerId="ADAL" clId="{7F69AFED-47DC-445D-9C61-FB99A17A943E}" dt="2024-08-14T12:34:25.023" v="9864" actId="478"/>
          <ac:picMkLst>
            <pc:docMk/>
            <pc:sldMk cId="3115086102" sldId="392"/>
            <ac:picMk id="3" creationId="{38A5C0E8-A0CE-4A28-5A51-A3D5180310E4}"/>
          </ac:picMkLst>
        </pc:picChg>
      </pc:sldChg>
      <pc:sldChg chg="addSp modSp add mod ord">
        <pc:chgData name="Simon Wind" userId="d811bfd9-0116-44fb-bb31-053c406bb21e" providerId="ADAL" clId="{7F69AFED-47DC-445D-9C61-FB99A17A943E}" dt="2024-08-14T12:34:10.033" v="9861"/>
        <pc:sldMkLst>
          <pc:docMk/>
          <pc:sldMk cId="1282980465" sldId="393"/>
        </pc:sldMkLst>
        <pc:spChg chg="mod">
          <ac:chgData name="Simon Wind" userId="d811bfd9-0116-44fb-bb31-053c406bb21e" providerId="ADAL" clId="{7F69AFED-47DC-445D-9C61-FB99A17A943E}" dt="2024-08-13T10:43:48.281" v="2917" actId="20577"/>
          <ac:spMkLst>
            <pc:docMk/>
            <pc:sldMk cId="1282980465" sldId="393"/>
            <ac:spMk id="5" creationId="{A67E373D-AEAC-340A-F7D0-B7B53C9C3802}"/>
          </ac:spMkLst>
        </pc:spChg>
        <pc:picChg chg="add mod ord modCrop">
          <ac:chgData name="Simon Wind" userId="d811bfd9-0116-44fb-bb31-053c406bb21e" providerId="ADAL" clId="{7F69AFED-47DC-445D-9C61-FB99A17A943E}" dt="2024-08-14T10:47:56.347" v="4488" actId="1076"/>
          <ac:picMkLst>
            <pc:docMk/>
            <pc:sldMk cId="1282980465" sldId="393"/>
            <ac:picMk id="2" creationId="{61B89B8E-72D9-8AF6-7EEF-68F1B96B2980}"/>
          </ac:picMkLst>
        </pc:picChg>
        <pc:picChg chg="mod modCrop">
          <ac:chgData name="Simon Wind" userId="d811bfd9-0116-44fb-bb31-053c406bb21e" providerId="ADAL" clId="{7F69AFED-47DC-445D-9C61-FB99A17A943E}" dt="2024-08-14T10:47:41.682" v="4483" actId="732"/>
          <ac:picMkLst>
            <pc:docMk/>
            <pc:sldMk cId="1282980465" sldId="393"/>
            <ac:picMk id="4" creationId="{33E90CCF-3223-ACF6-0390-E9F85E25C79C}"/>
          </ac:picMkLst>
        </pc:picChg>
        <pc:picChg chg="add mod">
          <ac:chgData name="Simon Wind" userId="d811bfd9-0116-44fb-bb31-053c406bb21e" providerId="ADAL" clId="{7F69AFED-47DC-445D-9C61-FB99A17A943E}" dt="2024-08-14T12:34:10.033" v="9861"/>
          <ac:picMkLst>
            <pc:docMk/>
            <pc:sldMk cId="1282980465" sldId="393"/>
            <ac:picMk id="6" creationId="{39AE2A96-C4FC-57F0-FE44-EE630F009EBB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4:35:18.457" v="25966"/>
        <pc:sldMkLst>
          <pc:docMk/>
          <pc:sldMk cId="3250587520" sldId="394"/>
        </pc:sldMkLst>
        <pc:spChg chg="mod">
          <ac:chgData name="Simon Wind" userId="d811bfd9-0116-44fb-bb31-053c406bb21e" providerId="ADAL" clId="{7F69AFED-47DC-445D-9C61-FB99A17A943E}" dt="2024-08-15T12:28:57.826" v="20648" actId="1076"/>
          <ac:spMkLst>
            <pc:docMk/>
            <pc:sldMk cId="3250587520" sldId="394"/>
            <ac:spMk id="5" creationId="{A67E373D-AEAC-340A-F7D0-B7B53C9C3802}"/>
          </ac:spMkLst>
        </pc:spChg>
        <pc:spChg chg="add mod">
          <ac:chgData name="Simon Wind" userId="d811bfd9-0116-44fb-bb31-053c406bb21e" providerId="ADAL" clId="{7F69AFED-47DC-445D-9C61-FB99A17A943E}" dt="2024-08-15T14:35:18.457" v="25966"/>
          <ac:spMkLst>
            <pc:docMk/>
            <pc:sldMk cId="3250587520" sldId="394"/>
            <ac:spMk id="10" creationId="{E2B17C0A-CA76-6A14-677E-3CDE77B1D03E}"/>
          </ac:spMkLst>
        </pc:spChg>
        <pc:spChg chg="add mod ord">
          <ac:chgData name="Simon Wind" userId="d811bfd9-0116-44fb-bb31-053c406bb21e" providerId="ADAL" clId="{7F69AFED-47DC-445D-9C61-FB99A17A943E}" dt="2024-08-15T12:28:29.608" v="20641" actId="207"/>
          <ac:spMkLst>
            <pc:docMk/>
            <pc:sldMk cId="3250587520" sldId="394"/>
            <ac:spMk id="12" creationId="{D5495320-6952-9EF4-98F0-CAF9F2956ECC}"/>
          </ac:spMkLst>
        </pc:spChg>
        <pc:spChg chg="add del mod">
          <ac:chgData name="Simon Wind" userId="d811bfd9-0116-44fb-bb31-053c406bb21e" providerId="ADAL" clId="{7F69AFED-47DC-445D-9C61-FB99A17A943E}" dt="2024-08-15T14:31:45.706" v="25805" actId="478"/>
          <ac:spMkLst>
            <pc:docMk/>
            <pc:sldMk cId="3250587520" sldId="394"/>
            <ac:spMk id="13" creationId="{9B8E3403-2FD6-4244-FBBA-E94EB4AE5C45}"/>
          </ac:spMkLst>
        </pc:spChg>
        <pc:picChg chg="del">
          <ac:chgData name="Simon Wind" userId="d811bfd9-0116-44fb-bb31-053c406bb21e" providerId="ADAL" clId="{7F69AFED-47DC-445D-9C61-FB99A17A943E}" dt="2024-08-13T10:18:29.879" v="2295" actId="478"/>
          <ac:picMkLst>
            <pc:docMk/>
            <pc:sldMk cId="3250587520" sldId="394"/>
            <ac:picMk id="3" creationId="{611D8320-69D8-4287-B88E-3822B969A97D}"/>
          </ac:picMkLst>
        </pc:picChg>
        <pc:picChg chg="del">
          <ac:chgData name="Simon Wind" userId="d811bfd9-0116-44fb-bb31-053c406bb21e" providerId="ADAL" clId="{7F69AFED-47DC-445D-9C61-FB99A17A943E}" dt="2024-08-13T10:18:30.634" v="2297" actId="478"/>
          <ac:picMkLst>
            <pc:docMk/>
            <pc:sldMk cId="3250587520" sldId="394"/>
            <ac:picMk id="4" creationId="{33E90CCF-3223-ACF6-0390-E9F85E25C79C}"/>
          </ac:picMkLst>
        </pc:picChg>
        <pc:picChg chg="add mod ord">
          <ac:chgData name="Simon Wind" userId="d811bfd9-0116-44fb-bb31-053c406bb21e" providerId="ADAL" clId="{7F69AFED-47DC-445D-9C61-FB99A17A943E}" dt="2024-08-15T12:28:08.901" v="20639" actId="167"/>
          <ac:picMkLst>
            <pc:docMk/>
            <pc:sldMk cId="3250587520" sldId="394"/>
            <ac:picMk id="6" creationId="{1C5CFCDD-6A00-6905-FC65-57577FF3594C}"/>
          </ac:picMkLst>
        </pc:picChg>
        <pc:picChg chg="del">
          <ac:chgData name="Simon Wind" userId="d811bfd9-0116-44fb-bb31-053c406bb21e" providerId="ADAL" clId="{7F69AFED-47DC-445D-9C61-FB99A17A943E}" dt="2024-08-13T10:18:29.513" v="2294" actId="478"/>
          <ac:picMkLst>
            <pc:docMk/>
            <pc:sldMk cId="3250587520" sldId="394"/>
            <ac:picMk id="7" creationId="{A4967246-2535-00B5-A683-E352271A17BA}"/>
          </ac:picMkLst>
        </pc:picChg>
        <pc:picChg chg="del">
          <ac:chgData name="Simon Wind" userId="d811bfd9-0116-44fb-bb31-053c406bb21e" providerId="ADAL" clId="{7F69AFED-47DC-445D-9C61-FB99A17A943E}" dt="2024-08-13T10:18:30.190" v="2296" actId="478"/>
          <ac:picMkLst>
            <pc:docMk/>
            <pc:sldMk cId="3250587520" sldId="394"/>
            <ac:picMk id="9" creationId="{A03A5BD5-672D-EBFE-D7DA-B70E4DAF0BCD}"/>
          </ac:picMkLst>
        </pc:picChg>
        <pc:picChg chg="add mod">
          <ac:chgData name="Simon Wind" userId="d811bfd9-0116-44fb-bb31-053c406bb21e" providerId="ADAL" clId="{7F69AFED-47DC-445D-9C61-FB99A17A943E}" dt="2024-08-14T12:34:12.231" v="9862"/>
          <ac:picMkLst>
            <pc:docMk/>
            <pc:sldMk cId="3250587520" sldId="394"/>
            <ac:picMk id="11" creationId="{16EB6EF5-17D5-F4E8-851D-111DFAD4A933}"/>
          </ac:picMkLst>
        </pc:picChg>
      </pc:sldChg>
      <pc:sldChg chg="addSp delSp modSp add del mod">
        <pc:chgData name="Simon Wind" userId="d811bfd9-0116-44fb-bb31-053c406bb21e" providerId="ADAL" clId="{7F69AFED-47DC-445D-9C61-FB99A17A943E}" dt="2024-08-13T10:28:10.898" v="2557" actId="47"/>
        <pc:sldMkLst>
          <pc:docMk/>
          <pc:sldMk cId="173705168" sldId="395"/>
        </pc:sldMkLst>
        <pc:spChg chg="mod">
          <ac:chgData name="Simon Wind" userId="d811bfd9-0116-44fb-bb31-053c406bb21e" providerId="ADAL" clId="{7F69AFED-47DC-445D-9C61-FB99A17A943E}" dt="2024-08-13T10:24:28.849" v="2350" actId="20577"/>
          <ac:spMkLst>
            <pc:docMk/>
            <pc:sldMk cId="173705168" sldId="395"/>
            <ac:spMk id="2" creationId="{D91F22E1-234B-9AE8-72FE-C73BC0A8514E}"/>
          </ac:spMkLst>
        </pc:spChg>
        <pc:spChg chg="del mod">
          <ac:chgData name="Simon Wind" userId="d811bfd9-0116-44fb-bb31-053c406bb21e" providerId="ADAL" clId="{7F69AFED-47DC-445D-9C61-FB99A17A943E}" dt="2024-08-13T10:25:10.204" v="2436"/>
          <ac:spMkLst>
            <pc:docMk/>
            <pc:sldMk cId="173705168" sldId="395"/>
            <ac:spMk id="3" creationId="{1145DEE0-5D91-3148-A185-21DF9F863CF3}"/>
          </ac:spMkLst>
        </pc:spChg>
        <pc:spChg chg="mod">
          <ac:chgData name="Simon Wind" userId="d811bfd9-0116-44fb-bb31-053c406bb21e" providerId="ADAL" clId="{7F69AFED-47DC-445D-9C61-FB99A17A943E}" dt="2024-08-13T10:25:35.605" v="2488" actId="20577"/>
          <ac:spMkLst>
            <pc:docMk/>
            <pc:sldMk cId="173705168" sldId="395"/>
            <ac:spMk id="4" creationId="{7252E69F-2627-764A-BCF1-91F91BC28252}"/>
          </ac:spMkLst>
        </pc:spChg>
        <pc:picChg chg="add del">
          <ac:chgData name="Simon Wind" userId="d811bfd9-0116-44fb-bb31-053c406bb21e" providerId="ADAL" clId="{7F69AFED-47DC-445D-9C61-FB99A17A943E}" dt="2024-08-13T10:24:37.689" v="2353" actId="478"/>
          <ac:picMkLst>
            <pc:docMk/>
            <pc:sldMk cId="173705168" sldId="395"/>
            <ac:picMk id="5" creationId="{89A8473D-56A4-8032-F42E-4E45482730FE}"/>
          </ac:picMkLst>
        </pc:picChg>
      </pc:sldChg>
      <pc:sldChg chg="modSp add del mod">
        <pc:chgData name="Simon Wind" userId="d811bfd9-0116-44fb-bb31-053c406bb21e" providerId="ADAL" clId="{7F69AFED-47DC-445D-9C61-FB99A17A943E}" dt="2024-08-13T10:28:12.873" v="2558" actId="47"/>
        <pc:sldMkLst>
          <pc:docMk/>
          <pc:sldMk cId="4029914047" sldId="396"/>
        </pc:sldMkLst>
        <pc:spChg chg="mod">
          <ac:chgData name="Simon Wind" userId="d811bfd9-0116-44fb-bb31-053c406bb21e" providerId="ADAL" clId="{7F69AFED-47DC-445D-9C61-FB99A17A943E}" dt="2024-08-13T10:26:03.803" v="2490" actId="20577"/>
          <ac:spMkLst>
            <pc:docMk/>
            <pc:sldMk cId="4029914047" sldId="396"/>
            <ac:spMk id="2" creationId="{D91F22E1-234B-9AE8-72FE-C73BC0A8514E}"/>
          </ac:spMkLst>
        </pc:spChg>
        <pc:spChg chg="mod">
          <ac:chgData name="Simon Wind" userId="d811bfd9-0116-44fb-bb31-053c406bb21e" providerId="ADAL" clId="{7F69AFED-47DC-445D-9C61-FB99A17A943E}" dt="2024-08-13T10:27:08.092" v="2543" actId="20577"/>
          <ac:spMkLst>
            <pc:docMk/>
            <pc:sldMk cId="4029914047" sldId="396"/>
            <ac:spMk id="4" creationId="{7252E69F-2627-764A-BCF1-91F91BC28252}"/>
          </ac:spMkLst>
        </pc:spChg>
      </pc:sldChg>
      <pc:sldChg chg="addSp modSp new del mod">
        <pc:chgData name="Simon Wind" userId="d811bfd9-0116-44fb-bb31-053c406bb21e" providerId="ADAL" clId="{7F69AFED-47DC-445D-9C61-FB99A17A943E}" dt="2024-08-14T10:44:52.075" v="4469" actId="47"/>
        <pc:sldMkLst>
          <pc:docMk/>
          <pc:sldMk cId="4185472381" sldId="397"/>
        </pc:sldMkLst>
        <pc:spChg chg="add mod">
          <ac:chgData name="Simon Wind" userId="d811bfd9-0116-44fb-bb31-053c406bb21e" providerId="ADAL" clId="{7F69AFED-47DC-445D-9C61-FB99A17A943E}" dt="2024-08-13T10:34:44.226" v="2913" actId="20577"/>
          <ac:spMkLst>
            <pc:docMk/>
            <pc:sldMk cId="4185472381" sldId="397"/>
            <ac:spMk id="2" creationId="{825CBA02-9582-961A-9056-677190AA5933}"/>
          </ac:spMkLst>
        </pc:spChg>
        <pc:spChg chg="add mod">
          <ac:chgData name="Simon Wind" userId="d811bfd9-0116-44fb-bb31-053c406bb21e" providerId="ADAL" clId="{7F69AFED-47DC-445D-9C61-FB99A17A943E}" dt="2024-08-13T10:28:02.001" v="2552"/>
          <ac:spMkLst>
            <pc:docMk/>
            <pc:sldMk cId="4185472381" sldId="397"/>
            <ac:spMk id="3" creationId="{6E362955-3405-D990-A48A-5FD30B42BD0D}"/>
          </ac:spMkLst>
        </pc:spChg>
      </pc:sldChg>
      <pc:sldChg chg="new del">
        <pc:chgData name="Simon Wind" userId="d811bfd9-0116-44fb-bb31-053c406bb21e" providerId="ADAL" clId="{7F69AFED-47DC-445D-9C61-FB99A17A943E}" dt="2024-08-13T10:28:14.490" v="2559" actId="47"/>
        <pc:sldMkLst>
          <pc:docMk/>
          <pc:sldMk cId="868854666" sldId="398"/>
        </pc:sldMkLst>
      </pc:sldChg>
      <pc:sldChg chg="addSp delSp modSp new del mod ord">
        <pc:chgData name="Simon Wind" userId="d811bfd9-0116-44fb-bb31-053c406bb21e" providerId="ADAL" clId="{7F69AFED-47DC-445D-9C61-FB99A17A943E}" dt="2024-08-14T10:46:59.884" v="4478" actId="47"/>
        <pc:sldMkLst>
          <pc:docMk/>
          <pc:sldMk cId="761582489" sldId="399"/>
        </pc:sldMkLst>
        <pc:spChg chg="add del mod">
          <ac:chgData name="Simon Wind" userId="d811bfd9-0116-44fb-bb31-053c406bb21e" providerId="ADAL" clId="{7F69AFED-47DC-445D-9C61-FB99A17A943E}" dt="2024-08-13T10:28:08.576" v="2555" actId="478"/>
          <ac:spMkLst>
            <pc:docMk/>
            <pc:sldMk cId="761582489" sldId="399"/>
            <ac:spMk id="2" creationId="{282AF10A-5A94-8934-DAB8-6D0B14D5D1C1}"/>
          </ac:spMkLst>
        </pc:spChg>
        <pc:spChg chg="add del mod">
          <ac:chgData name="Simon Wind" userId="d811bfd9-0116-44fb-bb31-053c406bb21e" providerId="ADAL" clId="{7F69AFED-47DC-445D-9C61-FB99A17A943E}" dt="2024-08-13T10:28:07.160" v="2554" actId="478"/>
          <ac:spMkLst>
            <pc:docMk/>
            <pc:sldMk cId="761582489" sldId="399"/>
            <ac:spMk id="3" creationId="{CBDCC9A5-2E51-0713-6606-B94685758BFD}"/>
          </ac:spMkLst>
        </pc:spChg>
        <pc:spChg chg="add del mod">
          <ac:chgData name="Simon Wind" userId="d811bfd9-0116-44fb-bb31-053c406bb21e" providerId="ADAL" clId="{7F69AFED-47DC-445D-9C61-FB99A17A943E}" dt="2024-08-13T10:29:14.003" v="2575" actId="403"/>
          <ac:spMkLst>
            <pc:docMk/>
            <pc:sldMk cId="761582489" sldId="399"/>
            <ac:spMk id="4" creationId="{6292A02E-4CC8-3995-F646-4DB444AD7AF0}"/>
          </ac:spMkLst>
        </pc:spChg>
        <pc:spChg chg="add del mod">
          <ac:chgData name="Simon Wind" userId="d811bfd9-0116-44fb-bb31-053c406bb21e" providerId="ADAL" clId="{7F69AFED-47DC-445D-9C61-FB99A17A943E}" dt="2024-08-13T10:28:43.225" v="2566" actId="21"/>
          <ac:spMkLst>
            <pc:docMk/>
            <pc:sldMk cId="761582489" sldId="399"/>
            <ac:spMk id="5" creationId="{25A0AFD1-8740-D112-FDF8-C6E5E4A65EC8}"/>
          </ac:spMkLst>
        </pc:spChg>
      </pc:sldChg>
      <pc:sldChg chg="delSp modSp add del mod">
        <pc:chgData name="Simon Wind" userId="d811bfd9-0116-44fb-bb31-053c406bb21e" providerId="ADAL" clId="{7F69AFED-47DC-445D-9C61-FB99A17A943E}" dt="2024-08-13T17:35:35.262" v="2980" actId="47"/>
        <pc:sldMkLst>
          <pc:docMk/>
          <pc:sldMk cId="1388353412" sldId="400"/>
        </pc:sldMkLst>
        <pc:spChg chg="mod">
          <ac:chgData name="Simon Wind" userId="d811bfd9-0116-44fb-bb31-053c406bb21e" providerId="ADAL" clId="{7F69AFED-47DC-445D-9C61-FB99A17A943E}" dt="2024-08-13T11:32:34.143" v="2947" actId="20577"/>
          <ac:spMkLst>
            <pc:docMk/>
            <pc:sldMk cId="1388353412" sldId="400"/>
            <ac:spMk id="5" creationId="{A67E373D-AEAC-340A-F7D0-B7B53C9C3802}"/>
          </ac:spMkLst>
        </pc:spChg>
        <pc:picChg chg="del">
          <ac:chgData name="Simon Wind" userId="d811bfd9-0116-44fb-bb31-053c406bb21e" providerId="ADAL" clId="{7F69AFED-47DC-445D-9C61-FB99A17A943E}" dt="2024-08-13T11:32:27.670" v="2942" actId="478"/>
          <ac:picMkLst>
            <pc:docMk/>
            <pc:sldMk cId="1388353412" sldId="400"/>
            <ac:picMk id="6" creationId="{1C5CFCDD-6A00-6905-FC65-57577FF3594C}"/>
          </ac:picMkLst>
        </pc:picChg>
      </pc:sldChg>
      <pc:sldChg chg="new del">
        <pc:chgData name="Simon Wind" userId="d811bfd9-0116-44fb-bb31-053c406bb21e" providerId="ADAL" clId="{7F69AFED-47DC-445D-9C61-FB99A17A943E}" dt="2024-08-13T10:28:35.224" v="2561" actId="47"/>
        <pc:sldMkLst>
          <pc:docMk/>
          <pc:sldMk cId="1730361433" sldId="400"/>
        </pc:sldMkLst>
      </pc:sldChg>
      <pc:sldChg chg="new del ord">
        <pc:chgData name="Simon Wind" userId="d811bfd9-0116-44fb-bb31-053c406bb21e" providerId="ADAL" clId="{7F69AFED-47DC-445D-9C61-FB99A17A943E}" dt="2024-08-13T10:28:54.711" v="2570" actId="680"/>
        <pc:sldMkLst>
          <pc:docMk/>
          <pc:sldMk cId="3454884854" sldId="400"/>
        </pc:sldMkLst>
      </pc:sldChg>
      <pc:sldChg chg="new del">
        <pc:chgData name="Simon Wind" userId="d811bfd9-0116-44fb-bb31-053c406bb21e" providerId="ADAL" clId="{7F69AFED-47DC-445D-9C61-FB99A17A943E}" dt="2024-08-13T10:28:52.697" v="2569" actId="680"/>
        <pc:sldMkLst>
          <pc:docMk/>
          <pc:sldMk cId="3259673370" sldId="401"/>
        </pc:sldMkLst>
      </pc:sldChg>
      <pc:sldChg chg="delSp add del mod">
        <pc:chgData name="Simon Wind" userId="d811bfd9-0116-44fb-bb31-053c406bb21e" providerId="ADAL" clId="{7F69AFED-47DC-445D-9C61-FB99A17A943E}" dt="2024-08-13T11:34:26.060" v="2965" actId="47"/>
        <pc:sldMkLst>
          <pc:docMk/>
          <pc:sldMk cId="3674379166" sldId="401"/>
        </pc:sldMkLst>
        <pc:picChg chg="del">
          <ac:chgData name="Simon Wind" userId="d811bfd9-0116-44fb-bb31-053c406bb21e" providerId="ADAL" clId="{7F69AFED-47DC-445D-9C61-FB99A17A943E}" dt="2024-08-13T11:34:17.238" v="2964" actId="478"/>
          <ac:picMkLst>
            <pc:docMk/>
            <pc:sldMk cId="3674379166" sldId="401"/>
            <ac:picMk id="4" creationId="{33E90CCF-3223-ACF6-0390-E9F85E25C79C}"/>
          </ac:picMkLst>
        </pc:picChg>
      </pc:sldChg>
      <pc:sldChg chg="addSp modSp add">
        <pc:chgData name="Simon Wind" userId="d811bfd9-0116-44fb-bb31-053c406bb21e" providerId="ADAL" clId="{7F69AFED-47DC-445D-9C61-FB99A17A943E}" dt="2024-08-14T12:34:08.915" v="9859"/>
        <pc:sldMkLst>
          <pc:docMk/>
          <pc:sldMk cId="4138207452" sldId="401"/>
        </pc:sldMkLst>
        <pc:picChg chg="add mod">
          <ac:chgData name="Simon Wind" userId="d811bfd9-0116-44fb-bb31-053c406bb21e" providerId="ADAL" clId="{7F69AFED-47DC-445D-9C61-FB99A17A943E}" dt="2024-08-14T12:34:08.915" v="9859"/>
          <ac:picMkLst>
            <pc:docMk/>
            <pc:sldMk cId="4138207452" sldId="401"/>
            <ac:picMk id="3" creationId="{168A7821-4E4C-DDB0-CC3D-845B98062B3F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4:40:32.990" v="26135" actId="1076"/>
        <pc:sldMkLst>
          <pc:docMk/>
          <pc:sldMk cId="2825948346" sldId="402"/>
        </pc:sldMkLst>
        <pc:spChg chg="add mod">
          <ac:chgData name="Simon Wind" userId="d811bfd9-0116-44fb-bb31-053c406bb21e" providerId="ADAL" clId="{7F69AFED-47DC-445D-9C61-FB99A17A943E}" dt="2024-08-15T14:40:00.247" v="26074" actId="1076"/>
          <ac:spMkLst>
            <pc:docMk/>
            <pc:sldMk cId="2825948346" sldId="402"/>
            <ac:spMk id="4" creationId="{8EFB435C-6498-74DA-A175-8BA1FAC3EBB5}"/>
          </ac:spMkLst>
        </pc:spChg>
        <pc:spChg chg="mod">
          <ac:chgData name="Simon Wind" userId="d811bfd9-0116-44fb-bb31-053c406bb21e" providerId="ADAL" clId="{7F69AFED-47DC-445D-9C61-FB99A17A943E}" dt="2024-08-15T14:38:13.906" v="26042" actId="120"/>
          <ac:spMkLst>
            <pc:docMk/>
            <pc:sldMk cId="2825948346" sldId="402"/>
            <ac:spMk id="5" creationId="{A67E373D-AEAC-340A-F7D0-B7B53C9C3802}"/>
          </ac:spMkLst>
        </pc:spChg>
        <pc:spChg chg="add mod">
          <ac:chgData name="Simon Wind" userId="d811bfd9-0116-44fb-bb31-053c406bb21e" providerId="ADAL" clId="{7F69AFED-47DC-445D-9C61-FB99A17A943E}" dt="2024-08-15T14:40:02.558" v="26075" actId="1076"/>
          <ac:spMkLst>
            <pc:docMk/>
            <pc:sldMk cId="2825948346" sldId="402"/>
            <ac:spMk id="6" creationId="{B4BEC164-18CC-D4A0-A712-7EC47FFE01E7}"/>
          </ac:spMkLst>
        </pc:spChg>
        <pc:spChg chg="add mod">
          <ac:chgData name="Simon Wind" userId="d811bfd9-0116-44fb-bb31-053c406bb21e" providerId="ADAL" clId="{7F69AFED-47DC-445D-9C61-FB99A17A943E}" dt="2024-08-15T14:40:17.047" v="26080" actId="1076"/>
          <ac:spMkLst>
            <pc:docMk/>
            <pc:sldMk cId="2825948346" sldId="402"/>
            <ac:spMk id="7" creationId="{2EB1ED34-D6A8-9C96-721B-4BFEBAE0ACFB}"/>
          </ac:spMkLst>
        </pc:spChg>
        <pc:spChg chg="add mod">
          <ac:chgData name="Simon Wind" userId="d811bfd9-0116-44fb-bb31-053c406bb21e" providerId="ADAL" clId="{7F69AFED-47DC-445D-9C61-FB99A17A943E}" dt="2024-08-15T14:39:55.528" v="26073" actId="1076"/>
          <ac:spMkLst>
            <pc:docMk/>
            <pc:sldMk cId="2825948346" sldId="402"/>
            <ac:spMk id="8" creationId="{D563FD49-8602-A950-B11A-44502A9845D9}"/>
          </ac:spMkLst>
        </pc:spChg>
        <pc:spChg chg="add mod">
          <ac:chgData name="Simon Wind" userId="d811bfd9-0116-44fb-bb31-053c406bb21e" providerId="ADAL" clId="{7F69AFED-47DC-445D-9C61-FB99A17A943E}" dt="2024-08-15T14:40:12.985" v="26079" actId="14100"/>
          <ac:spMkLst>
            <pc:docMk/>
            <pc:sldMk cId="2825948346" sldId="402"/>
            <ac:spMk id="9" creationId="{87BF2F04-8056-DE8F-508B-B120E6CB1296}"/>
          </ac:spMkLst>
        </pc:spChg>
        <pc:spChg chg="del mod">
          <ac:chgData name="Simon Wind" userId="d811bfd9-0116-44fb-bb31-053c406bb21e" providerId="ADAL" clId="{7F69AFED-47DC-445D-9C61-FB99A17A943E}" dt="2024-08-14T06:57:43.017" v="3480" actId="478"/>
          <ac:spMkLst>
            <pc:docMk/>
            <pc:sldMk cId="2825948346" sldId="402"/>
            <ac:spMk id="10" creationId="{E2B17C0A-CA76-6A14-677E-3CDE77B1D03E}"/>
          </ac:spMkLst>
        </pc:spChg>
        <pc:spChg chg="add mod">
          <ac:chgData name="Simon Wind" userId="d811bfd9-0116-44fb-bb31-053c406bb21e" providerId="ADAL" clId="{7F69AFED-47DC-445D-9C61-FB99A17A943E}" dt="2024-08-15T14:40:24.199" v="26115" actId="1037"/>
          <ac:spMkLst>
            <pc:docMk/>
            <pc:sldMk cId="2825948346" sldId="402"/>
            <ac:spMk id="11" creationId="{AEB83C60-DCD1-FABE-9282-C814700935CE}"/>
          </ac:spMkLst>
        </pc:spChg>
        <pc:spChg chg="add del mod">
          <ac:chgData name="Simon Wind" userId="d811bfd9-0116-44fb-bb31-053c406bb21e" providerId="ADAL" clId="{7F69AFED-47DC-445D-9C61-FB99A17A943E}" dt="2024-08-14T07:46:33.675" v="3732"/>
          <ac:spMkLst>
            <pc:docMk/>
            <pc:sldMk cId="2825948346" sldId="402"/>
            <ac:spMk id="12" creationId="{811CE814-17BB-7640-4C2D-07DFBBBB63BE}"/>
          </ac:spMkLst>
        </pc:spChg>
        <pc:spChg chg="add del mod">
          <ac:chgData name="Simon Wind" userId="d811bfd9-0116-44fb-bb31-053c406bb21e" providerId="ADAL" clId="{7F69AFED-47DC-445D-9C61-FB99A17A943E}" dt="2024-08-15T14:37:58.200" v="26039" actId="478"/>
          <ac:spMkLst>
            <pc:docMk/>
            <pc:sldMk cId="2825948346" sldId="402"/>
            <ac:spMk id="14" creationId="{9D58C750-67CC-5748-EF66-C86686AEA99C}"/>
          </ac:spMkLst>
        </pc:spChg>
        <pc:spChg chg="add del mod">
          <ac:chgData name="Simon Wind" userId="d811bfd9-0116-44fb-bb31-053c406bb21e" providerId="ADAL" clId="{7F69AFED-47DC-445D-9C61-FB99A17A943E}" dt="2024-08-15T14:37:56.920" v="26038" actId="478"/>
          <ac:spMkLst>
            <pc:docMk/>
            <pc:sldMk cId="2825948346" sldId="402"/>
            <ac:spMk id="16" creationId="{73E3E651-A2F2-DF01-5DCB-981D0075ACE0}"/>
          </ac:spMkLst>
        </pc:spChg>
        <pc:spChg chg="add del mod">
          <ac:chgData name="Simon Wind" userId="d811bfd9-0116-44fb-bb31-053c406bb21e" providerId="ADAL" clId="{7F69AFED-47DC-445D-9C61-FB99A17A943E}" dt="2024-08-15T14:38:57.364" v="26050" actId="478"/>
          <ac:spMkLst>
            <pc:docMk/>
            <pc:sldMk cId="2825948346" sldId="402"/>
            <ac:spMk id="18" creationId="{367122FE-2352-2792-B450-B6839913EB68}"/>
          </ac:spMkLst>
        </pc:spChg>
        <pc:picChg chg="add mod">
          <ac:chgData name="Simon Wind" userId="d811bfd9-0116-44fb-bb31-053c406bb21e" providerId="ADAL" clId="{7F69AFED-47DC-445D-9C61-FB99A17A943E}" dt="2024-08-15T14:40:32.990" v="26135" actId="1076"/>
          <ac:picMkLst>
            <pc:docMk/>
            <pc:sldMk cId="2825948346" sldId="402"/>
            <ac:picMk id="3" creationId="{7E97D5BB-E402-AE09-D1C5-37AA3B6363CA}"/>
          </ac:picMkLst>
        </pc:picChg>
        <pc:picChg chg="add mod">
          <ac:chgData name="Simon Wind" userId="d811bfd9-0116-44fb-bb31-053c406bb21e" providerId="ADAL" clId="{7F69AFED-47DC-445D-9C61-FB99A17A943E}" dt="2024-08-14T12:34:07.488" v="9858"/>
          <ac:picMkLst>
            <pc:docMk/>
            <pc:sldMk cId="2825948346" sldId="402"/>
            <ac:picMk id="17" creationId="{7C73C7A2-C6A9-BB13-8239-B9D4CC2E3155}"/>
          </ac:picMkLst>
        </pc:picChg>
      </pc:sldChg>
      <pc:sldChg chg="add del">
        <pc:chgData name="Simon Wind" userId="d811bfd9-0116-44fb-bb31-053c406bb21e" providerId="ADAL" clId="{7F69AFED-47DC-445D-9C61-FB99A17A943E}" dt="2024-08-14T07:51:36.153" v="4058" actId="47"/>
        <pc:sldMkLst>
          <pc:docMk/>
          <pc:sldMk cId="3688535753" sldId="403"/>
        </pc:sldMkLst>
      </pc:sldChg>
      <pc:sldChg chg="addSp delSp modSp new mod">
        <pc:chgData name="Simon Wind" userId="d811bfd9-0116-44fb-bb31-053c406bb21e" providerId="ADAL" clId="{7F69AFED-47DC-445D-9C61-FB99A17A943E}" dt="2024-08-14T12:31:46.670" v="9778"/>
        <pc:sldMkLst>
          <pc:docMk/>
          <pc:sldMk cId="3915440599" sldId="403"/>
        </pc:sldMkLst>
        <pc:spChg chg="add del mod">
          <ac:chgData name="Simon Wind" userId="d811bfd9-0116-44fb-bb31-053c406bb21e" providerId="ADAL" clId="{7F69AFED-47DC-445D-9C61-FB99A17A943E}" dt="2024-08-14T11:37:04.438" v="6110" actId="20577"/>
          <ac:spMkLst>
            <pc:docMk/>
            <pc:sldMk cId="3915440599" sldId="403"/>
            <ac:spMk id="4" creationId="{7596B5F7-34E6-AEDA-ACDB-9A246EA66F05}"/>
          </ac:spMkLst>
        </pc:spChg>
        <pc:spChg chg="add mod ord">
          <ac:chgData name="Simon Wind" userId="d811bfd9-0116-44fb-bb31-053c406bb21e" providerId="ADAL" clId="{7F69AFED-47DC-445D-9C61-FB99A17A943E}" dt="2024-08-14T10:12:34.724" v="4099" actId="14100"/>
          <ac:spMkLst>
            <pc:docMk/>
            <pc:sldMk cId="3915440599" sldId="403"/>
            <ac:spMk id="5" creationId="{189D9B64-01F1-F11D-4EFE-B1FDA04A744E}"/>
          </ac:spMkLst>
        </pc:spChg>
        <pc:spChg chg="add del mod">
          <ac:chgData name="Simon Wind" userId="d811bfd9-0116-44fb-bb31-053c406bb21e" providerId="ADAL" clId="{7F69AFED-47DC-445D-9C61-FB99A17A943E}" dt="2024-08-14T10:13:01.492" v="4105" actId="478"/>
          <ac:spMkLst>
            <pc:docMk/>
            <pc:sldMk cId="3915440599" sldId="403"/>
            <ac:spMk id="6" creationId="{22643CCA-A84C-48FF-B9F2-C460E27C33F8}"/>
          </ac:spMkLst>
        </pc:spChg>
        <pc:picChg chg="add mod ord">
          <ac:chgData name="Simon Wind" userId="d811bfd9-0116-44fb-bb31-053c406bb21e" providerId="ADAL" clId="{7F69AFED-47DC-445D-9C61-FB99A17A943E}" dt="2024-08-14T10:12:39.068" v="4100" actId="1076"/>
          <ac:picMkLst>
            <pc:docMk/>
            <pc:sldMk cId="3915440599" sldId="403"/>
            <ac:picMk id="3" creationId="{6CBBB850-10B3-8D4A-7EC1-AFA94F10824F}"/>
          </ac:picMkLst>
        </pc:picChg>
        <pc:picChg chg="add mod">
          <ac:chgData name="Simon Wind" userId="d811bfd9-0116-44fb-bb31-053c406bb21e" providerId="ADAL" clId="{7F69AFED-47DC-445D-9C61-FB99A17A943E}" dt="2024-08-14T12:31:46.670" v="9778"/>
          <ac:picMkLst>
            <pc:docMk/>
            <pc:sldMk cId="3915440599" sldId="403"/>
            <ac:picMk id="7" creationId="{C27DA179-98DF-DD28-42DB-D1640DA779E3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0:51.531" v="9759"/>
        <pc:sldMkLst>
          <pc:docMk/>
          <pc:sldMk cId="1442847495" sldId="404"/>
        </pc:sldMkLst>
        <pc:spChg chg="mod">
          <ac:chgData name="Simon Wind" userId="d811bfd9-0116-44fb-bb31-053c406bb21e" providerId="ADAL" clId="{7F69AFED-47DC-445D-9C61-FB99A17A943E}" dt="2024-08-14T11:37:13.060" v="6113" actId="14100"/>
          <ac:spMkLst>
            <pc:docMk/>
            <pc:sldMk cId="1442847495" sldId="404"/>
            <ac:spMk id="4" creationId="{7596B5F7-34E6-AEDA-ACDB-9A246EA66F05}"/>
          </ac:spMkLst>
        </pc:spChg>
        <pc:spChg chg="add del mod">
          <ac:chgData name="Simon Wind" userId="d811bfd9-0116-44fb-bb31-053c406bb21e" providerId="ADAL" clId="{7F69AFED-47DC-445D-9C61-FB99A17A943E}" dt="2024-08-14T11:07:06.349" v="4685"/>
          <ac:spMkLst>
            <pc:docMk/>
            <pc:sldMk cId="1442847495" sldId="404"/>
            <ac:spMk id="7" creationId="{BA00F033-09F4-D26F-6776-CB8028C16EF1}"/>
          </ac:spMkLst>
        </pc:spChg>
        <pc:picChg chg="del">
          <ac:chgData name="Simon Wind" userId="d811bfd9-0116-44fb-bb31-053c406bb21e" providerId="ADAL" clId="{7F69AFED-47DC-445D-9C61-FB99A17A943E}" dt="2024-08-14T10:13:20.303" v="4136" actId="478"/>
          <ac:picMkLst>
            <pc:docMk/>
            <pc:sldMk cId="1442847495" sldId="404"/>
            <ac:picMk id="3" creationId="{6CBBB850-10B3-8D4A-7EC1-AFA94F10824F}"/>
          </ac:picMkLst>
        </pc:picChg>
        <pc:picChg chg="add mod ord">
          <ac:chgData name="Simon Wind" userId="d811bfd9-0116-44fb-bb31-053c406bb21e" providerId="ADAL" clId="{7F69AFED-47DC-445D-9C61-FB99A17A943E}" dt="2024-08-14T10:15:14.189" v="4170" actId="167"/>
          <ac:picMkLst>
            <pc:docMk/>
            <pc:sldMk cId="1442847495" sldId="404"/>
            <ac:picMk id="6" creationId="{9BC29062-4F08-4851-DF82-478DA4169690}"/>
          </ac:picMkLst>
        </pc:picChg>
        <pc:picChg chg="add mod">
          <ac:chgData name="Simon Wind" userId="d811bfd9-0116-44fb-bb31-053c406bb21e" providerId="ADAL" clId="{7F69AFED-47DC-445D-9C61-FB99A17A943E}" dt="2024-08-14T12:30:51.531" v="9759"/>
          <ac:picMkLst>
            <pc:docMk/>
            <pc:sldMk cId="1442847495" sldId="404"/>
            <ac:picMk id="8" creationId="{5B23886E-E9D0-C97C-F19A-926F572E3581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21:10:43.116" v="11800" actId="21"/>
        <pc:sldMkLst>
          <pc:docMk/>
          <pc:sldMk cId="1821034220" sldId="405"/>
        </pc:sldMkLst>
        <pc:spChg chg="mod">
          <ac:chgData name="Simon Wind" userId="d811bfd9-0116-44fb-bb31-053c406bb21e" providerId="ADAL" clId="{7F69AFED-47DC-445D-9C61-FB99A17A943E}" dt="2024-08-14T11:37:26.501" v="6117" actId="14100"/>
          <ac:spMkLst>
            <pc:docMk/>
            <pc:sldMk cId="1821034220" sldId="405"/>
            <ac:spMk id="4" creationId="{7596B5F7-34E6-AEDA-ACDB-9A246EA66F05}"/>
          </ac:spMkLst>
        </pc:spChg>
        <pc:picChg chg="add del">
          <ac:chgData name="Simon Wind" userId="d811bfd9-0116-44fb-bb31-053c406bb21e" providerId="ADAL" clId="{7F69AFED-47DC-445D-9C61-FB99A17A943E}" dt="2024-08-14T10:17:10.477" v="4266" actId="478"/>
          <ac:picMkLst>
            <pc:docMk/>
            <pc:sldMk cId="1821034220" sldId="405"/>
            <ac:picMk id="3" creationId="{24055BF1-7132-E04D-4361-DB754A49E1D6}"/>
          </ac:picMkLst>
        </pc:picChg>
        <pc:picChg chg="del">
          <ac:chgData name="Simon Wind" userId="d811bfd9-0116-44fb-bb31-053c406bb21e" providerId="ADAL" clId="{7F69AFED-47DC-445D-9C61-FB99A17A943E}" dt="2024-08-14T10:17:11.754" v="4267" actId="478"/>
          <ac:picMkLst>
            <pc:docMk/>
            <pc:sldMk cId="1821034220" sldId="405"/>
            <ac:picMk id="6" creationId="{9BC29062-4F08-4851-DF82-478DA4169690}"/>
          </ac:picMkLst>
        </pc:picChg>
        <pc:picChg chg="add mod ord">
          <ac:chgData name="Simon Wind" userId="d811bfd9-0116-44fb-bb31-053c406bb21e" providerId="ADAL" clId="{7F69AFED-47DC-445D-9C61-FB99A17A943E}" dt="2024-08-14T10:20:11.142" v="4271" actId="167"/>
          <ac:picMkLst>
            <pc:docMk/>
            <pc:sldMk cId="1821034220" sldId="405"/>
            <ac:picMk id="8" creationId="{667547D9-887A-F92D-9F9E-15EB59810BDE}"/>
          </ac:picMkLst>
        </pc:picChg>
        <pc:picChg chg="add mod">
          <ac:chgData name="Simon Wind" userId="d811bfd9-0116-44fb-bb31-053c406bb21e" providerId="ADAL" clId="{7F69AFED-47DC-445D-9C61-FB99A17A943E}" dt="2024-08-14T12:30:56.012" v="9762"/>
          <ac:picMkLst>
            <pc:docMk/>
            <pc:sldMk cId="1821034220" sldId="405"/>
            <ac:picMk id="9" creationId="{323271DC-968B-9AA0-CCE4-8640557FB450}"/>
          </ac:picMkLst>
        </pc:picChg>
        <pc:picChg chg="add del">
          <ac:chgData name="Simon Wind" userId="d811bfd9-0116-44fb-bb31-053c406bb21e" providerId="ADAL" clId="{7F69AFED-47DC-445D-9C61-FB99A17A943E}" dt="2024-08-14T20:45:30.988" v="10589" actId="22"/>
          <ac:picMkLst>
            <pc:docMk/>
            <pc:sldMk cId="1821034220" sldId="405"/>
            <ac:picMk id="11" creationId="{F9CF8FF8-37A0-C3D3-757F-3381B9BCBA09}"/>
          </ac:picMkLst>
        </pc:picChg>
        <pc:picChg chg="add del">
          <ac:chgData name="Simon Wind" userId="d811bfd9-0116-44fb-bb31-053c406bb21e" providerId="ADAL" clId="{7F69AFED-47DC-445D-9C61-FB99A17A943E}" dt="2024-08-14T21:10:43.116" v="11800" actId="21"/>
          <ac:picMkLst>
            <pc:docMk/>
            <pc:sldMk cId="1821034220" sldId="405"/>
            <ac:picMk id="13" creationId="{26A5A708-E5BC-8E9A-19AB-60706A88FAEA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0:58.702" v="9764"/>
        <pc:sldMkLst>
          <pc:docMk/>
          <pc:sldMk cId="3802043094" sldId="406"/>
        </pc:sldMkLst>
        <pc:spChg chg="mod">
          <ac:chgData name="Simon Wind" userId="d811bfd9-0116-44fb-bb31-053c406bb21e" providerId="ADAL" clId="{7F69AFED-47DC-445D-9C61-FB99A17A943E}" dt="2024-08-14T11:37:31.781" v="6119" actId="20577"/>
          <ac:spMkLst>
            <pc:docMk/>
            <pc:sldMk cId="3802043094" sldId="406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0:58.702" v="9764"/>
          <ac:picMkLst>
            <pc:docMk/>
            <pc:sldMk cId="3802043094" sldId="406"/>
            <ac:picMk id="2" creationId="{A4D0AF02-2AED-3E30-2072-09449D03B32F}"/>
          </ac:picMkLst>
        </pc:picChg>
        <pc:picChg chg="mod ord">
          <ac:chgData name="Simon Wind" userId="d811bfd9-0116-44fb-bb31-053c406bb21e" providerId="ADAL" clId="{7F69AFED-47DC-445D-9C61-FB99A17A943E}" dt="2024-08-14T10:16:48.942" v="4226" actId="1076"/>
          <ac:picMkLst>
            <pc:docMk/>
            <pc:sldMk cId="3802043094" sldId="406"/>
            <ac:picMk id="3" creationId="{24055BF1-7132-E04D-4361-DB754A49E1D6}"/>
          </ac:picMkLst>
        </pc:picChg>
        <pc:picChg chg="del">
          <ac:chgData name="Simon Wind" userId="d811bfd9-0116-44fb-bb31-053c406bb21e" providerId="ADAL" clId="{7F69AFED-47DC-445D-9C61-FB99A17A943E}" dt="2024-08-14T10:16:33.845" v="4221" actId="478"/>
          <ac:picMkLst>
            <pc:docMk/>
            <pc:sldMk cId="3802043094" sldId="406"/>
            <ac:picMk id="6" creationId="{9BC29062-4F08-4851-DF82-478DA4169690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1:01.111" v="9766"/>
        <pc:sldMkLst>
          <pc:docMk/>
          <pc:sldMk cId="1696464517" sldId="407"/>
        </pc:sldMkLst>
        <pc:spChg chg="mod">
          <ac:chgData name="Simon Wind" userId="d811bfd9-0116-44fb-bb31-053c406bb21e" providerId="ADAL" clId="{7F69AFED-47DC-445D-9C61-FB99A17A943E}" dt="2024-08-14T11:37:34.037" v="6121" actId="20577"/>
          <ac:spMkLst>
            <pc:docMk/>
            <pc:sldMk cId="1696464517" sldId="407"/>
            <ac:spMk id="4" creationId="{7596B5F7-34E6-AEDA-ACDB-9A246EA66F05}"/>
          </ac:spMkLst>
        </pc:spChg>
        <pc:spChg chg="mod">
          <ac:chgData name="Simon Wind" userId="d811bfd9-0116-44fb-bb31-053c406bb21e" providerId="ADAL" clId="{7F69AFED-47DC-445D-9C61-FB99A17A943E}" dt="2024-08-14T10:40:47.342" v="4455" actId="1076"/>
          <ac:spMkLst>
            <pc:docMk/>
            <pc:sldMk cId="1696464517" sldId="407"/>
            <ac:spMk id="5" creationId="{189D9B64-01F1-F11D-4EFE-B1FDA04A744E}"/>
          </ac:spMkLst>
        </pc:spChg>
        <pc:picChg chg="del">
          <ac:chgData name="Simon Wind" userId="d811bfd9-0116-44fb-bb31-053c406bb21e" providerId="ADAL" clId="{7F69AFED-47DC-445D-9C61-FB99A17A943E}" dt="2024-08-14T10:20:49.786" v="4332" actId="478"/>
          <ac:picMkLst>
            <pc:docMk/>
            <pc:sldMk cId="1696464517" sldId="407"/>
            <ac:picMk id="3" creationId="{24055BF1-7132-E04D-4361-DB754A49E1D6}"/>
          </ac:picMkLst>
        </pc:picChg>
        <pc:picChg chg="add mod ord">
          <ac:chgData name="Simon Wind" userId="d811bfd9-0116-44fb-bb31-053c406bb21e" providerId="ADAL" clId="{7F69AFED-47DC-445D-9C61-FB99A17A943E}" dt="2024-08-14T10:40:50.994" v="4456" actId="1076"/>
          <ac:picMkLst>
            <pc:docMk/>
            <pc:sldMk cId="1696464517" sldId="407"/>
            <ac:picMk id="6" creationId="{C9563EC8-AE85-FF74-39C3-1FB43B370A75}"/>
          </ac:picMkLst>
        </pc:picChg>
        <pc:picChg chg="add mod">
          <ac:chgData name="Simon Wind" userId="d811bfd9-0116-44fb-bb31-053c406bb21e" providerId="ADAL" clId="{7F69AFED-47DC-445D-9C61-FB99A17A943E}" dt="2024-08-14T12:31:01.111" v="9766"/>
          <ac:picMkLst>
            <pc:docMk/>
            <pc:sldMk cId="1696464517" sldId="407"/>
            <ac:picMk id="7" creationId="{75EC6E60-E183-1580-3257-CE461B63EF31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4T12:31:50.103" v="9781"/>
        <pc:sldMkLst>
          <pc:docMk/>
          <pc:sldMk cId="2600883771" sldId="408"/>
        </pc:sldMkLst>
        <pc:spChg chg="del">
          <ac:chgData name="Simon Wind" userId="d811bfd9-0116-44fb-bb31-053c406bb21e" providerId="ADAL" clId="{7F69AFED-47DC-445D-9C61-FB99A17A943E}" dt="2024-08-14T10:25:19.041" v="4334" actId="478"/>
          <ac:spMkLst>
            <pc:docMk/>
            <pc:sldMk cId="2600883771" sldId="408"/>
            <ac:spMk id="4" creationId="{7596B5F7-34E6-AEDA-ACDB-9A246EA66F05}"/>
          </ac:spMkLst>
        </pc:spChg>
        <pc:spChg chg="add mod">
          <ac:chgData name="Simon Wind" userId="d811bfd9-0116-44fb-bb31-053c406bb21e" providerId="ADAL" clId="{7F69AFED-47DC-445D-9C61-FB99A17A943E}" dt="2024-08-14T11:35:33.661" v="6108" actId="14100"/>
          <ac:spMkLst>
            <pc:docMk/>
            <pc:sldMk cId="2600883771" sldId="408"/>
            <ac:spMk id="7" creationId="{9B965297-307A-A5F6-039F-09DC00DE4453}"/>
          </ac:spMkLst>
        </pc:spChg>
        <pc:spChg chg="add mod">
          <ac:chgData name="Simon Wind" userId="d811bfd9-0116-44fb-bb31-053c406bb21e" providerId="ADAL" clId="{7F69AFED-47DC-445D-9C61-FB99A17A943E}" dt="2024-08-14T11:28:13.909" v="6085" actId="20577"/>
          <ac:spMkLst>
            <pc:docMk/>
            <pc:sldMk cId="2600883771" sldId="408"/>
            <ac:spMk id="8" creationId="{F54177AE-3C29-4A74-2484-B60AB4B8D154}"/>
          </ac:spMkLst>
        </pc:spChg>
        <pc:picChg chg="del">
          <ac:chgData name="Simon Wind" userId="d811bfd9-0116-44fb-bb31-053c406bb21e" providerId="ADAL" clId="{7F69AFED-47DC-445D-9C61-FB99A17A943E}" dt="2024-08-14T10:25:19.614" v="4335" actId="478"/>
          <ac:picMkLst>
            <pc:docMk/>
            <pc:sldMk cId="2600883771" sldId="408"/>
            <ac:picMk id="3" creationId="{24055BF1-7132-E04D-4361-DB754A49E1D6}"/>
          </ac:picMkLst>
        </pc:picChg>
        <pc:picChg chg="add mod ord">
          <ac:chgData name="Simon Wind" userId="d811bfd9-0116-44fb-bb31-053c406bb21e" providerId="ADAL" clId="{7F69AFED-47DC-445D-9C61-FB99A17A943E}" dt="2024-08-14T10:25:52.130" v="4353" actId="1035"/>
          <ac:picMkLst>
            <pc:docMk/>
            <pc:sldMk cId="2600883771" sldId="408"/>
            <ac:picMk id="6" creationId="{8A830B94-7026-CE2D-9015-568CAB193712}"/>
          </ac:picMkLst>
        </pc:picChg>
        <pc:picChg chg="add mod">
          <ac:chgData name="Simon Wind" userId="d811bfd9-0116-44fb-bb31-053c406bb21e" providerId="ADAL" clId="{7F69AFED-47DC-445D-9C61-FB99A17A943E}" dt="2024-08-14T12:31:50.103" v="9781"/>
          <ac:picMkLst>
            <pc:docMk/>
            <pc:sldMk cId="2600883771" sldId="408"/>
            <ac:picMk id="9" creationId="{07C73069-F3CB-6ED1-ADD3-903A014B5739}"/>
          </ac:picMkLst>
        </pc:picChg>
      </pc:sldChg>
      <pc:sldChg chg="addSp modSp add mod">
        <pc:chgData name="Simon Wind" userId="d811bfd9-0116-44fb-bb31-053c406bb21e" providerId="ADAL" clId="{7F69AFED-47DC-445D-9C61-FB99A17A943E}" dt="2024-08-15T13:58:03.219" v="24787" actId="20577"/>
        <pc:sldMkLst>
          <pc:docMk/>
          <pc:sldMk cId="1044781679" sldId="409"/>
        </pc:sldMkLst>
        <pc:spChg chg="mod">
          <ac:chgData name="Simon Wind" userId="d811bfd9-0116-44fb-bb31-053c406bb21e" providerId="ADAL" clId="{7F69AFED-47DC-445D-9C61-FB99A17A943E}" dt="2024-08-15T13:58:03.219" v="24787" actId="20577"/>
          <ac:spMkLst>
            <pc:docMk/>
            <pc:sldMk cId="1044781679" sldId="409"/>
            <ac:spMk id="4" creationId="{7596B5F7-34E6-AEDA-ACDB-9A246EA66F05}"/>
          </ac:spMkLst>
        </pc:spChg>
        <pc:picChg chg="add mod ord">
          <ac:chgData name="Simon Wind" userId="d811bfd9-0116-44fb-bb31-053c406bb21e" providerId="ADAL" clId="{7F69AFED-47DC-445D-9C61-FB99A17A943E}" dt="2024-08-14T10:36:24.495" v="4449" actId="167"/>
          <ac:picMkLst>
            <pc:docMk/>
            <pc:sldMk cId="1044781679" sldId="409"/>
            <ac:picMk id="3" creationId="{4467E46D-8BCB-2AFC-0844-FF1BBD0DDA2A}"/>
          </ac:picMkLst>
        </pc:picChg>
        <pc:picChg chg="add mod">
          <ac:chgData name="Simon Wind" userId="d811bfd9-0116-44fb-bb31-053c406bb21e" providerId="ADAL" clId="{7F69AFED-47DC-445D-9C61-FB99A17A943E}" dt="2024-08-14T12:31:03.054" v="9768"/>
          <ac:picMkLst>
            <pc:docMk/>
            <pc:sldMk cId="1044781679" sldId="409"/>
            <ac:picMk id="6" creationId="{AD1058C3-096F-D6FE-AFC4-105DEE63D1B9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4:37:31.319" v="26029" actId="790"/>
        <pc:sldMkLst>
          <pc:docMk/>
          <pc:sldMk cId="1375688078" sldId="410"/>
        </pc:sldMkLst>
        <pc:spChg chg="add mod">
          <ac:chgData name="Simon Wind" userId="d811bfd9-0116-44fb-bb31-053c406bb21e" providerId="ADAL" clId="{7F69AFED-47DC-445D-9C61-FB99A17A943E}" dt="2024-08-15T14:37:31.319" v="26029" actId="790"/>
          <ac:spMkLst>
            <pc:docMk/>
            <pc:sldMk cId="1375688078" sldId="410"/>
            <ac:spMk id="4" creationId="{7AF81688-C99E-8DBD-6B91-CA25B8E5F528}"/>
          </ac:spMkLst>
        </pc:spChg>
        <pc:spChg chg="del">
          <ac:chgData name="Simon Wind" userId="d811bfd9-0116-44fb-bb31-053c406bb21e" providerId="ADAL" clId="{7F69AFED-47DC-445D-9C61-FB99A17A943E}" dt="2024-08-14T10:44:43.665" v="4467" actId="478"/>
          <ac:spMkLst>
            <pc:docMk/>
            <pc:sldMk cId="1375688078" sldId="410"/>
            <ac:spMk id="7" creationId="{9B965297-307A-A5F6-039F-09DC00DE4453}"/>
          </ac:spMkLst>
        </pc:spChg>
        <pc:spChg chg="del">
          <ac:chgData name="Simon Wind" userId="d811bfd9-0116-44fb-bb31-053c406bb21e" providerId="ADAL" clId="{7F69AFED-47DC-445D-9C61-FB99A17A943E}" dt="2024-08-14T10:44:43.665" v="4467" actId="478"/>
          <ac:spMkLst>
            <pc:docMk/>
            <pc:sldMk cId="1375688078" sldId="410"/>
            <ac:spMk id="8" creationId="{F54177AE-3C29-4A74-2484-B60AB4B8D154}"/>
          </ac:spMkLst>
        </pc:spChg>
        <pc:spChg chg="add mod">
          <ac:chgData name="Simon Wind" userId="d811bfd9-0116-44fb-bb31-053c406bb21e" providerId="ADAL" clId="{7F69AFED-47DC-445D-9C61-FB99A17A943E}" dt="2024-08-14T11:28:19.507" v="6089" actId="20577"/>
          <ac:spMkLst>
            <pc:docMk/>
            <pc:sldMk cId="1375688078" sldId="410"/>
            <ac:spMk id="9" creationId="{EBCCD473-8E92-D68D-9B21-5CCCA5F96B61}"/>
          </ac:spMkLst>
        </pc:spChg>
        <pc:picChg chg="add mod ord">
          <ac:chgData name="Simon Wind" userId="d811bfd9-0116-44fb-bb31-053c406bb21e" providerId="ADAL" clId="{7F69AFED-47DC-445D-9C61-FB99A17A943E}" dt="2024-08-14T10:44:39.214" v="4466" actId="1076"/>
          <ac:picMkLst>
            <pc:docMk/>
            <pc:sldMk cId="1375688078" sldId="410"/>
            <ac:picMk id="3" creationId="{1EBD7F13-5142-0E5D-0409-4619BE696C7E}"/>
          </ac:picMkLst>
        </pc:picChg>
        <pc:picChg chg="del">
          <ac:chgData name="Simon Wind" userId="d811bfd9-0116-44fb-bb31-053c406bb21e" providerId="ADAL" clId="{7F69AFED-47DC-445D-9C61-FB99A17A943E}" dt="2024-08-14T10:44:21.807" v="4460" actId="478"/>
          <ac:picMkLst>
            <pc:docMk/>
            <pc:sldMk cId="1375688078" sldId="410"/>
            <ac:picMk id="6" creationId="{8A830B94-7026-CE2D-9015-568CAB193712}"/>
          </ac:picMkLst>
        </pc:picChg>
        <pc:picChg chg="add mod">
          <ac:chgData name="Simon Wind" userId="d811bfd9-0116-44fb-bb31-053c406bb21e" providerId="ADAL" clId="{7F69AFED-47DC-445D-9C61-FB99A17A943E}" dt="2024-08-14T12:31:49.115" v="9779"/>
          <ac:picMkLst>
            <pc:docMk/>
            <pc:sldMk cId="1375688078" sldId="410"/>
            <ac:picMk id="10" creationId="{D271867A-B91F-1F03-4867-0CE71B3372BE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1:49.635" v="9780"/>
        <pc:sldMkLst>
          <pc:docMk/>
          <pc:sldMk cId="1844595667" sldId="411"/>
        </pc:sldMkLst>
        <pc:spChg chg="add mod">
          <ac:chgData name="Simon Wind" userId="d811bfd9-0116-44fb-bb31-053c406bb21e" providerId="ADAL" clId="{7F69AFED-47DC-445D-9C61-FB99A17A943E}" dt="2024-08-14T11:35:01.026" v="6091" actId="790"/>
          <ac:spMkLst>
            <pc:docMk/>
            <pc:sldMk cId="1844595667" sldId="411"/>
            <ac:spMk id="4" creationId="{52AAB90F-289F-449E-235E-AFC42FCAA66C}"/>
          </ac:spMkLst>
        </pc:spChg>
        <pc:spChg chg="del">
          <ac:chgData name="Simon Wind" userId="d811bfd9-0116-44fb-bb31-053c406bb21e" providerId="ADAL" clId="{7F69AFED-47DC-445D-9C61-FB99A17A943E}" dt="2024-08-14T10:46:55.650" v="4476" actId="478"/>
          <ac:spMkLst>
            <pc:docMk/>
            <pc:sldMk cId="1844595667" sldId="411"/>
            <ac:spMk id="7" creationId="{9B965297-307A-A5F6-039F-09DC00DE4453}"/>
          </ac:spMkLst>
        </pc:spChg>
        <pc:spChg chg="del">
          <ac:chgData name="Simon Wind" userId="d811bfd9-0116-44fb-bb31-053c406bb21e" providerId="ADAL" clId="{7F69AFED-47DC-445D-9C61-FB99A17A943E}" dt="2024-08-14T10:46:55.650" v="4476" actId="478"/>
          <ac:spMkLst>
            <pc:docMk/>
            <pc:sldMk cId="1844595667" sldId="411"/>
            <ac:spMk id="8" creationId="{F54177AE-3C29-4A74-2484-B60AB4B8D154}"/>
          </ac:spMkLst>
        </pc:spChg>
        <pc:spChg chg="add mod">
          <ac:chgData name="Simon Wind" userId="d811bfd9-0116-44fb-bb31-053c406bb21e" providerId="ADAL" clId="{7F69AFED-47DC-445D-9C61-FB99A17A943E}" dt="2024-08-14T11:28:17.531" v="6087" actId="20577"/>
          <ac:spMkLst>
            <pc:docMk/>
            <pc:sldMk cId="1844595667" sldId="411"/>
            <ac:spMk id="9" creationId="{305CCE06-292C-90A8-8BDA-B2E7FD3F9051}"/>
          </ac:spMkLst>
        </pc:spChg>
        <pc:picChg chg="add mod ord">
          <ac:chgData name="Simon Wind" userId="d811bfd9-0116-44fb-bb31-053c406bb21e" providerId="ADAL" clId="{7F69AFED-47DC-445D-9C61-FB99A17A943E}" dt="2024-08-14T10:46:51.430" v="4475" actId="167"/>
          <ac:picMkLst>
            <pc:docMk/>
            <pc:sldMk cId="1844595667" sldId="411"/>
            <ac:picMk id="3" creationId="{4677A923-60C5-F9FC-6014-9559C5C982D2}"/>
          </ac:picMkLst>
        </pc:picChg>
        <pc:picChg chg="del">
          <ac:chgData name="Simon Wind" userId="d811bfd9-0116-44fb-bb31-053c406bb21e" providerId="ADAL" clId="{7F69AFED-47DC-445D-9C61-FB99A17A943E}" dt="2024-08-14T10:46:39.369" v="4471" actId="478"/>
          <ac:picMkLst>
            <pc:docMk/>
            <pc:sldMk cId="1844595667" sldId="411"/>
            <ac:picMk id="6" creationId="{8A830B94-7026-CE2D-9015-568CAB193712}"/>
          </ac:picMkLst>
        </pc:picChg>
        <pc:picChg chg="add mod">
          <ac:chgData name="Simon Wind" userId="d811bfd9-0116-44fb-bb31-053c406bb21e" providerId="ADAL" clId="{7F69AFED-47DC-445D-9C61-FB99A17A943E}" dt="2024-08-14T12:31:49.635" v="9780"/>
          <ac:picMkLst>
            <pc:docMk/>
            <pc:sldMk cId="1844595667" sldId="411"/>
            <ac:picMk id="10" creationId="{87D6C083-27F4-BA4D-78DB-5144799C85B4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1:46.103" v="9777"/>
        <pc:sldMkLst>
          <pc:docMk/>
          <pc:sldMk cId="1685945975" sldId="412"/>
        </pc:sldMkLst>
        <pc:spChg chg="add del mod">
          <ac:chgData name="Simon Wind" userId="d811bfd9-0116-44fb-bb31-053c406bb21e" providerId="ADAL" clId="{7F69AFED-47DC-445D-9C61-FB99A17A943E}" dt="2024-08-14T11:14:10.790" v="5188" actId="20577"/>
          <ac:spMkLst>
            <pc:docMk/>
            <pc:sldMk cId="1685945975" sldId="412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1:46.103" v="9777"/>
          <ac:picMkLst>
            <pc:docMk/>
            <pc:sldMk cId="1685945975" sldId="412"/>
            <ac:picMk id="2" creationId="{E0852744-01D7-F922-7A16-1D71826CF50C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4:48.663" v="9867" actId="1076"/>
        <pc:sldMkLst>
          <pc:docMk/>
          <pc:sldMk cId="1954668533" sldId="413"/>
        </pc:sldMkLst>
        <pc:spChg chg="add mod">
          <ac:chgData name="Simon Wind" userId="d811bfd9-0116-44fb-bb31-053c406bb21e" providerId="ADAL" clId="{7F69AFED-47DC-445D-9C61-FB99A17A943E}" dt="2024-08-14T11:22:54.183" v="5632" actId="20577"/>
          <ac:spMkLst>
            <pc:docMk/>
            <pc:sldMk cId="1954668533" sldId="413"/>
            <ac:spMk id="2" creationId="{BB9D4518-D5EC-898E-E5F6-45D4172BF974}"/>
          </ac:spMkLst>
        </pc:spChg>
        <pc:spChg chg="del">
          <ac:chgData name="Simon Wind" userId="d811bfd9-0116-44fb-bb31-053c406bb21e" providerId="ADAL" clId="{7F69AFED-47DC-445D-9C61-FB99A17A943E}" dt="2024-08-14T11:07:16.072" v="4687" actId="478"/>
          <ac:spMkLst>
            <pc:docMk/>
            <pc:sldMk cId="1954668533" sldId="413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0:52.936" v="9760"/>
          <ac:picMkLst>
            <pc:docMk/>
            <pc:sldMk cId="1954668533" sldId="413"/>
            <ac:picMk id="3" creationId="{B217F431-AF70-0330-E955-E47056227F1D}"/>
          </ac:picMkLst>
        </pc:picChg>
        <pc:picChg chg="add mod">
          <ac:chgData name="Simon Wind" userId="d811bfd9-0116-44fb-bb31-053c406bb21e" providerId="ADAL" clId="{7F69AFED-47DC-445D-9C61-FB99A17A943E}" dt="2024-08-14T12:34:48.663" v="9867" actId="1076"/>
          <ac:picMkLst>
            <pc:docMk/>
            <pc:sldMk cId="1954668533" sldId="413"/>
            <ac:picMk id="7" creationId="{01B8D9E2-C189-0004-2996-80D37E123700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1:16:40.336" v="17143" actId="20577"/>
        <pc:sldMkLst>
          <pc:docMk/>
          <pc:sldMk cId="2292621184" sldId="414"/>
        </pc:sldMkLst>
        <pc:spChg chg="add mod">
          <ac:chgData name="Simon Wind" userId="d811bfd9-0116-44fb-bb31-053c406bb21e" providerId="ADAL" clId="{7F69AFED-47DC-445D-9C61-FB99A17A943E}" dt="2024-08-15T11:16:40.336" v="17143" actId="20577"/>
          <ac:spMkLst>
            <pc:docMk/>
            <pc:sldMk cId="2292621184" sldId="414"/>
            <ac:spMk id="2" creationId="{35930C5C-E702-B1FB-36FD-1177A55D976E}"/>
          </ac:spMkLst>
        </pc:spChg>
        <pc:spChg chg="del">
          <ac:chgData name="Simon Wind" userId="d811bfd9-0116-44fb-bb31-053c406bb21e" providerId="ADAL" clId="{7F69AFED-47DC-445D-9C61-FB99A17A943E}" dt="2024-08-14T11:10:56.609" v="5032" actId="478"/>
          <ac:spMkLst>
            <pc:docMk/>
            <pc:sldMk cId="2292621184" sldId="414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0:57.039" v="9763"/>
          <ac:picMkLst>
            <pc:docMk/>
            <pc:sldMk cId="2292621184" sldId="414"/>
            <ac:picMk id="3" creationId="{B197F75F-0CBE-50B9-9CEA-D03BE41AF81A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1:22:30.509" v="17273" actId="1076"/>
        <pc:sldMkLst>
          <pc:docMk/>
          <pc:sldMk cId="294191726" sldId="415"/>
        </pc:sldMkLst>
        <pc:spChg chg="add mod">
          <ac:chgData name="Simon Wind" userId="d811bfd9-0116-44fb-bb31-053c406bb21e" providerId="ADAL" clId="{7F69AFED-47DC-445D-9C61-FB99A17A943E}" dt="2024-08-15T11:22:30.509" v="17273" actId="1076"/>
          <ac:spMkLst>
            <pc:docMk/>
            <pc:sldMk cId="294191726" sldId="415"/>
            <ac:spMk id="2" creationId="{2CCC3E97-5932-29B6-3577-5DDD9EA764CB}"/>
          </ac:spMkLst>
        </pc:spChg>
        <pc:spChg chg="del">
          <ac:chgData name="Simon Wind" userId="d811bfd9-0116-44fb-bb31-053c406bb21e" providerId="ADAL" clId="{7F69AFED-47DC-445D-9C61-FB99A17A943E}" dt="2024-08-14T11:17:16.596" v="5315" actId="478"/>
          <ac:spMkLst>
            <pc:docMk/>
            <pc:sldMk cId="294191726" sldId="415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0:59.904" v="9765"/>
          <ac:picMkLst>
            <pc:docMk/>
            <pc:sldMk cId="294191726" sldId="415"/>
            <ac:picMk id="6" creationId="{7A68F9C0-29C0-2AE2-639F-50F120333C85}"/>
          </ac:picMkLst>
        </pc:picChg>
      </pc:sldChg>
      <pc:sldChg chg="add del">
        <pc:chgData name="Simon Wind" userId="d811bfd9-0116-44fb-bb31-053c406bb21e" providerId="ADAL" clId="{7F69AFED-47DC-445D-9C61-FB99A17A943E}" dt="2024-08-14T11:10:57.833" v="5034"/>
        <pc:sldMkLst>
          <pc:docMk/>
          <pc:sldMk cId="1171226577" sldId="415"/>
        </pc:sldMkLst>
      </pc:sldChg>
      <pc:sldChg chg="addSp delSp modSp add mod">
        <pc:chgData name="Simon Wind" userId="d811bfd9-0116-44fb-bb31-053c406bb21e" providerId="ADAL" clId="{7F69AFED-47DC-445D-9C61-FB99A17A943E}" dt="2024-08-15T13:36:29.630" v="23422" actId="20577"/>
        <pc:sldMkLst>
          <pc:docMk/>
          <pc:sldMk cId="429372355" sldId="416"/>
        </pc:sldMkLst>
        <pc:spChg chg="add mod">
          <ac:chgData name="Simon Wind" userId="d811bfd9-0116-44fb-bb31-053c406bb21e" providerId="ADAL" clId="{7F69AFED-47DC-445D-9C61-FB99A17A943E}" dt="2024-08-15T13:36:29.630" v="23422" actId="20577"/>
          <ac:spMkLst>
            <pc:docMk/>
            <pc:sldMk cId="429372355" sldId="416"/>
            <ac:spMk id="2" creationId="{A68EB7AF-1172-AB37-B731-9151EECA90B9}"/>
          </ac:spMkLst>
        </pc:spChg>
        <pc:spChg chg="del">
          <ac:chgData name="Simon Wind" userId="d811bfd9-0116-44fb-bb31-053c406bb21e" providerId="ADAL" clId="{7F69AFED-47DC-445D-9C61-FB99A17A943E}" dt="2024-08-14T11:24:46.235" v="5692" actId="478"/>
          <ac:spMkLst>
            <pc:docMk/>
            <pc:sldMk cId="429372355" sldId="416"/>
            <ac:spMk id="4" creationId="{7596B5F7-34E6-AEDA-ACDB-9A246EA66F05}"/>
          </ac:spMkLst>
        </pc:spChg>
        <pc:picChg chg="add mod">
          <ac:chgData name="Simon Wind" userId="d811bfd9-0116-44fb-bb31-053c406bb21e" providerId="ADAL" clId="{7F69AFED-47DC-445D-9C61-FB99A17A943E}" dt="2024-08-14T12:31:02.418" v="9767"/>
          <ac:picMkLst>
            <pc:docMk/>
            <pc:sldMk cId="429372355" sldId="416"/>
            <ac:picMk id="3" creationId="{1870F428-83B0-D06D-2CF8-14BF29A9CB05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58:11.054" v="24790" actId="20577"/>
        <pc:sldMkLst>
          <pc:docMk/>
          <pc:sldMk cId="4250500086" sldId="417"/>
        </pc:sldMkLst>
        <pc:spChg chg="add mod">
          <ac:chgData name="Simon Wind" userId="d811bfd9-0116-44fb-bb31-053c406bb21e" providerId="ADAL" clId="{7F69AFED-47DC-445D-9C61-FB99A17A943E}" dt="2024-08-15T13:58:11.054" v="24790" actId="20577"/>
          <ac:spMkLst>
            <pc:docMk/>
            <pc:sldMk cId="4250500086" sldId="417"/>
            <ac:spMk id="2" creationId="{7317799A-43FD-7467-E04A-8C4DEE73C884}"/>
          </ac:spMkLst>
        </pc:spChg>
        <pc:spChg chg="del">
          <ac:chgData name="Simon Wind" userId="d811bfd9-0116-44fb-bb31-053c406bb21e" providerId="ADAL" clId="{7F69AFED-47DC-445D-9C61-FB99A17A943E}" dt="2024-08-14T11:26:32.452" v="5883" actId="478"/>
          <ac:spMkLst>
            <pc:docMk/>
            <pc:sldMk cId="4250500086" sldId="417"/>
            <ac:spMk id="4" creationId="{7596B5F7-34E6-AEDA-ACDB-9A246EA66F05}"/>
          </ac:spMkLst>
        </pc:spChg>
        <pc:spChg chg="add del mod">
          <ac:chgData name="Simon Wind" userId="d811bfd9-0116-44fb-bb31-053c406bb21e" providerId="ADAL" clId="{7F69AFED-47DC-445D-9C61-FB99A17A943E}" dt="2024-08-14T11:39:11.615" v="6240" actId="478"/>
          <ac:spMkLst>
            <pc:docMk/>
            <pc:sldMk cId="4250500086" sldId="417"/>
            <ac:spMk id="6" creationId="{7CA1B905-09B0-E1B2-909E-828325A372B3}"/>
          </ac:spMkLst>
        </pc:spChg>
        <pc:picChg chg="add mod">
          <ac:chgData name="Simon Wind" userId="d811bfd9-0116-44fb-bb31-053c406bb21e" providerId="ADAL" clId="{7F69AFED-47DC-445D-9C61-FB99A17A943E}" dt="2024-08-14T12:31:04.194" v="9769"/>
          <ac:picMkLst>
            <pc:docMk/>
            <pc:sldMk cId="4250500086" sldId="417"/>
            <ac:picMk id="7" creationId="{D3CDA0BF-87B8-F1D2-0F92-A88ABB6DE9A0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4T12:31:45.150" v="9776"/>
        <pc:sldMkLst>
          <pc:docMk/>
          <pc:sldMk cId="771480876" sldId="418"/>
        </pc:sldMkLst>
        <pc:spChg chg="mod">
          <ac:chgData name="Simon Wind" userId="d811bfd9-0116-44fb-bb31-053c406bb21e" providerId="ADAL" clId="{7F69AFED-47DC-445D-9C61-FB99A17A943E}" dt="2024-08-14T11:46:01.397" v="6416" actId="404"/>
          <ac:spMkLst>
            <pc:docMk/>
            <pc:sldMk cId="771480876" sldId="418"/>
            <ac:spMk id="4" creationId="{631EA418-710D-8E46-80F7-9603E969DF44}"/>
          </ac:spMkLst>
        </pc:spChg>
        <pc:spChg chg="add mod">
          <ac:chgData name="Simon Wind" userId="d811bfd9-0116-44fb-bb31-053c406bb21e" providerId="ADAL" clId="{7F69AFED-47DC-445D-9C61-FB99A17A943E}" dt="2024-08-14T11:57:12.294" v="7478" actId="20577"/>
          <ac:spMkLst>
            <pc:docMk/>
            <pc:sldMk cId="771480876" sldId="418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4T11:44:20.520" v="6329" actId="478"/>
          <ac:picMkLst>
            <pc:docMk/>
            <pc:sldMk cId="771480876" sldId="418"/>
            <ac:picMk id="2" creationId="{3E5343C7-182A-AC40-80DA-EE4375468486}"/>
          </ac:picMkLst>
        </pc:picChg>
        <pc:picChg chg="add mod modCrop">
          <ac:chgData name="Simon Wind" userId="d811bfd9-0116-44fb-bb31-053c406bb21e" providerId="ADAL" clId="{7F69AFED-47DC-445D-9C61-FB99A17A943E}" dt="2024-08-14T11:45:18.494" v="6339" actId="1076"/>
          <ac:picMkLst>
            <pc:docMk/>
            <pc:sldMk cId="771480876" sldId="418"/>
            <ac:picMk id="3" creationId="{21A03D80-8F76-1512-8B4C-405A7E2A04CA}"/>
          </ac:picMkLst>
        </pc:picChg>
        <pc:picChg chg="add mod">
          <ac:chgData name="Simon Wind" userId="d811bfd9-0116-44fb-bb31-053c406bb21e" providerId="ADAL" clId="{7F69AFED-47DC-445D-9C61-FB99A17A943E}" dt="2024-08-14T12:31:45.150" v="9776"/>
          <ac:picMkLst>
            <pc:docMk/>
            <pc:sldMk cId="771480876" sldId="418"/>
            <ac:picMk id="6" creationId="{5FA1B73C-1407-BF9F-F0ED-45A8E2CAEE40}"/>
          </ac:picMkLst>
        </pc:picChg>
        <pc:picChg chg="del mod">
          <ac:chgData name="Simon Wind" userId="d811bfd9-0116-44fb-bb31-053c406bb21e" providerId="ADAL" clId="{7F69AFED-47DC-445D-9C61-FB99A17A943E}" dt="2024-08-14T11:45:29.751" v="6359" actId="478"/>
          <ac:picMkLst>
            <pc:docMk/>
            <pc:sldMk cId="771480876" sldId="418"/>
            <ac:picMk id="9" creationId="{8FFD28CC-C7EA-810F-FCB9-0A3097A102D4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4T20:44:20.585" v="10549"/>
        <pc:sldMkLst>
          <pc:docMk/>
          <pc:sldMk cId="3095028526" sldId="419"/>
        </pc:sldMkLst>
        <pc:spChg chg="mod">
          <ac:chgData name="Simon Wind" userId="d811bfd9-0116-44fb-bb31-053c406bb21e" providerId="ADAL" clId="{7F69AFED-47DC-445D-9C61-FB99A17A943E}" dt="2024-08-14T12:06:24.596" v="8162" actId="1076"/>
          <ac:spMkLst>
            <pc:docMk/>
            <pc:sldMk cId="3095028526" sldId="419"/>
            <ac:spMk id="2" creationId="{E60D1A1E-FE67-324B-BEFF-9B787A749BAB}"/>
          </ac:spMkLst>
        </pc:spChg>
        <pc:spChg chg="mod">
          <ac:chgData name="Simon Wind" userId="d811bfd9-0116-44fb-bb31-053c406bb21e" providerId="ADAL" clId="{7F69AFED-47DC-445D-9C61-FB99A17A943E}" dt="2024-08-14T12:48:36.701" v="10161" actId="1076"/>
          <ac:spMkLst>
            <pc:docMk/>
            <pc:sldMk cId="3095028526" sldId="419"/>
            <ac:spMk id="5" creationId="{7FF54A4A-263C-06F9-6DA3-913C866B4AB7}"/>
          </ac:spMkLst>
        </pc:spChg>
        <pc:spChg chg="del">
          <ac:chgData name="Simon Wind" userId="d811bfd9-0116-44fb-bb31-053c406bb21e" providerId="ADAL" clId="{7F69AFED-47DC-445D-9C61-FB99A17A943E}" dt="2024-08-14T12:04:42.738" v="7954" actId="478"/>
          <ac:spMkLst>
            <pc:docMk/>
            <pc:sldMk cId="3095028526" sldId="419"/>
            <ac:spMk id="27" creationId="{58FED534-68F0-417C-8E6B-3D6D956EE685}"/>
          </ac:spMkLst>
        </pc:spChg>
        <pc:picChg chg="add mod">
          <ac:chgData name="Simon Wind" userId="d811bfd9-0116-44fb-bb31-053c406bb21e" providerId="ADAL" clId="{7F69AFED-47DC-445D-9C61-FB99A17A943E}" dt="2024-08-14T12:33:39.980" v="9850" actId="1076"/>
          <ac:picMkLst>
            <pc:docMk/>
            <pc:sldMk cId="3095028526" sldId="419"/>
            <ac:picMk id="3" creationId="{E8E73427-254F-6F06-A3FB-EFB0ECD621BF}"/>
          </ac:picMkLst>
        </pc:picChg>
        <pc:picChg chg="del mod">
          <ac:chgData name="Simon Wind" userId="d811bfd9-0116-44fb-bb31-053c406bb21e" providerId="ADAL" clId="{7F69AFED-47DC-445D-9C61-FB99A17A943E}" dt="2024-08-14T12:32:44.849" v="9786" actId="478"/>
          <ac:picMkLst>
            <pc:docMk/>
            <pc:sldMk cId="3095028526" sldId="419"/>
            <ac:picMk id="7" creationId="{E1777B4A-78B3-FAE9-D97E-355A6FFB9ED9}"/>
          </ac:picMkLst>
        </pc:picChg>
        <pc:picChg chg="del">
          <ac:chgData name="Simon Wind" userId="d811bfd9-0116-44fb-bb31-053c406bb21e" providerId="ADAL" clId="{7F69AFED-47DC-445D-9C61-FB99A17A943E}" dt="2024-08-14T12:33:23.889" v="9847" actId="478"/>
          <ac:picMkLst>
            <pc:docMk/>
            <pc:sldMk cId="3095028526" sldId="419"/>
            <ac:picMk id="11" creationId="{4ED757A5-7761-4243-BE7D-F3D910534C02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3:46.601" v="9854"/>
        <pc:sldMkLst>
          <pc:docMk/>
          <pc:sldMk cId="859449020" sldId="420"/>
        </pc:sldMkLst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2" creationId="{75CDB139-CBC7-ECA6-D365-6521236DC00B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3" creationId="{D6F46B05-96F6-074D-B523-5E856D11D986}"/>
          </ac:spMkLst>
        </pc:spChg>
        <pc:spChg chg="mod ord">
          <ac:chgData name="Simon Wind" userId="d811bfd9-0116-44fb-bb31-053c406bb21e" providerId="ADAL" clId="{7F69AFED-47DC-445D-9C61-FB99A17A943E}" dt="2024-08-14T12:13:13.813" v="8352" actId="166"/>
          <ac:spMkLst>
            <pc:docMk/>
            <pc:sldMk cId="859449020" sldId="420"/>
            <ac:spMk id="4" creationId="{B5D29332-C5F4-0948-8187-2896EC46AE89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6" creationId="{C4228B3C-1F2C-B219-DDA7-08C280C544E5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8" creationId="{62B4A0A2-E879-6E96-7BE0-F2EA61759794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9" creationId="{C3917B69-1260-5081-F544-883411435F25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11" creationId="{04366E51-C158-8B50-AEA8-56466F9187C7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12" creationId="{26A4E6D7-ED66-5537-0FDD-FDE5DD21E70A}"/>
          </ac:spMkLst>
        </pc:spChg>
        <pc:spChg chg="add mod">
          <ac:chgData name="Simon Wind" userId="d811bfd9-0116-44fb-bb31-053c406bb21e" providerId="ADAL" clId="{7F69AFED-47DC-445D-9C61-FB99A17A943E}" dt="2024-08-14T12:16:45.214" v="8713" actId="20577"/>
          <ac:spMkLst>
            <pc:docMk/>
            <pc:sldMk cId="859449020" sldId="420"/>
            <ac:spMk id="14" creationId="{B76F141E-B4C8-6907-6503-04B7E60205E9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17" creationId="{234F3858-1229-4301-8802-27753BAC02AF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20" creationId="{FE43FDF7-46D2-86B7-41EE-EE0B30DC79FB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21" creationId="{A9A98D8D-9809-07DD-01B7-9A73FF9B426D}"/>
          </ac:spMkLst>
        </pc:spChg>
        <pc:spChg chg="del">
          <ac:chgData name="Simon Wind" userId="d811bfd9-0116-44fb-bb31-053c406bb21e" providerId="ADAL" clId="{7F69AFED-47DC-445D-9C61-FB99A17A943E}" dt="2024-08-14T12:10:23.249" v="8186" actId="478"/>
          <ac:spMkLst>
            <pc:docMk/>
            <pc:sldMk cId="859449020" sldId="420"/>
            <ac:spMk id="22" creationId="{94321B82-59E6-EC5E-E740-CACED674CF82}"/>
          </ac:spMkLst>
        </pc:spChg>
        <pc:picChg chg="del">
          <ac:chgData name="Simon Wind" userId="d811bfd9-0116-44fb-bb31-053c406bb21e" providerId="ADAL" clId="{7F69AFED-47DC-445D-9C61-FB99A17A943E}" dt="2024-08-14T12:10:23.249" v="8186" actId="478"/>
          <ac:picMkLst>
            <pc:docMk/>
            <pc:sldMk cId="859449020" sldId="420"/>
            <ac:picMk id="7" creationId="{C3096610-1988-FF44-8A92-D0576FE98547}"/>
          </ac:picMkLst>
        </pc:picChg>
        <pc:picChg chg="add mod">
          <ac:chgData name="Simon Wind" userId="d811bfd9-0116-44fb-bb31-053c406bb21e" providerId="ADAL" clId="{7F69AFED-47DC-445D-9C61-FB99A17A943E}" dt="2024-08-14T12:11:48.751" v="8221" actId="1076"/>
          <ac:picMkLst>
            <pc:docMk/>
            <pc:sldMk cId="859449020" sldId="420"/>
            <ac:picMk id="10" creationId="{33738E6C-791A-38A5-2021-F62C8561536A}"/>
          </ac:picMkLst>
        </pc:picChg>
        <pc:picChg chg="del">
          <ac:chgData name="Simon Wind" userId="d811bfd9-0116-44fb-bb31-053c406bb21e" providerId="ADAL" clId="{7F69AFED-47DC-445D-9C61-FB99A17A943E}" dt="2024-08-14T12:10:24.653" v="8187" actId="478"/>
          <ac:picMkLst>
            <pc:docMk/>
            <pc:sldMk cId="859449020" sldId="420"/>
            <ac:picMk id="13" creationId="{12DBD077-EF40-C8F3-8914-9CB04F7C34F1}"/>
          </ac:picMkLst>
        </pc:picChg>
        <pc:picChg chg="add del mod">
          <ac:chgData name="Simon Wind" userId="d811bfd9-0116-44fb-bb31-053c406bb21e" providerId="ADAL" clId="{7F69AFED-47DC-445D-9C61-FB99A17A943E}" dt="2024-08-14T12:33:42.640" v="9852"/>
          <ac:picMkLst>
            <pc:docMk/>
            <pc:sldMk cId="859449020" sldId="420"/>
            <ac:picMk id="15" creationId="{1F16575C-2DC0-D052-2B5E-A188A4F760B3}"/>
          </ac:picMkLst>
        </pc:picChg>
        <pc:picChg chg="add mod">
          <ac:chgData name="Simon Wind" userId="d811bfd9-0116-44fb-bb31-053c406bb21e" providerId="ADAL" clId="{7F69AFED-47DC-445D-9C61-FB99A17A943E}" dt="2024-08-14T12:33:46.601" v="9854"/>
          <ac:picMkLst>
            <pc:docMk/>
            <pc:sldMk cId="859449020" sldId="420"/>
            <ac:picMk id="16" creationId="{CD204766-A4FB-8487-A034-1F3D8D704A41}"/>
          </ac:picMkLst>
        </pc:picChg>
        <pc:picChg chg="del">
          <ac:chgData name="Simon Wind" userId="d811bfd9-0116-44fb-bb31-053c406bb21e" providerId="ADAL" clId="{7F69AFED-47DC-445D-9C61-FB99A17A943E}" dt="2024-08-14T12:10:23.249" v="8186" actId="478"/>
          <ac:picMkLst>
            <pc:docMk/>
            <pc:sldMk cId="859449020" sldId="420"/>
            <ac:picMk id="19" creationId="{5D1DF1CB-7C20-18B5-E06C-EE3A7854DFE1}"/>
          </ac:picMkLst>
        </pc:picChg>
        <pc:picChg chg="del">
          <ac:chgData name="Simon Wind" userId="d811bfd9-0116-44fb-bb31-053c406bb21e" providerId="ADAL" clId="{7F69AFED-47DC-445D-9C61-FB99A17A943E}" dt="2024-08-14T12:10:23.249" v="8186" actId="478"/>
          <ac:picMkLst>
            <pc:docMk/>
            <pc:sldMk cId="859449020" sldId="420"/>
            <ac:picMk id="23" creationId="{5A56D201-4076-21E7-AB53-3D4A5DB14C52}"/>
          </ac:picMkLst>
        </pc:picChg>
        <pc:picChg chg="del">
          <ac:chgData name="Simon Wind" userId="d811bfd9-0116-44fb-bb31-053c406bb21e" providerId="ADAL" clId="{7F69AFED-47DC-445D-9C61-FB99A17A943E}" dt="2024-08-14T12:10:23.249" v="8186" actId="478"/>
          <ac:picMkLst>
            <pc:docMk/>
            <pc:sldMk cId="859449020" sldId="420"/>
            <ac:picMk id="24" creationId="{2D21BA0D-95D5-42B6-3ADF-77933CBE9002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31:26.085" v="9773"/>
        <pc:sldMkLst>
          <pc:docMk/>
          <pc:sldMk cId="3518168839" sldId="421"/>
        </pc:sldMkLst>
        <pc:spChg chg="mod">
          <ac:chgData name="Simon Wind" userId="d811bfd9-0116-44fb-bb31-053c406bb21e" providerId="ADAL" clId="{7F69AFED-47DC-445D-9C61-FB99A17A943E}" dt="2024-08-14T12:19:02.439" v="8863" actId="20577"/>
          <ac:spMkLst>
            <pc:docMk/>
            <pc:sldMk cId="3518168839" sldId="421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12:20:22.222" v="9101" actId="20577"/>
          <ac:spMkLst>
            <pc:docMk/>
            <pc:sldMk cId="3518168839" sldId="421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4T12:20:36.476" v="9102" actId="478"/>
          <ac:picMkLst>
            <pc:docMk/>
            <pc:sldMk cId="3518168839" sldId="421"/>
            <ac:picMk id="3" creationId="{21A03D80-8F76-1512-8B4C-405A7E2A04CA}"/>
          </ac:picMkLst>
        </pc:picChg>
        <pc:picChg chg="add mod">
          <ac:chgData name="Simon Wind" userId="d811bfd9-0116-44fb-bb31-053c406bb21e" providerId="ADAL" clId="{7F69AFED-47DC-445D-9C61-FB99A17A943E}" dt="2024-08-14T12:21:23.334" v="9104" actId="1076"/>
          <ac:picMkLst>
            <pc:docMk/>
            <pc:sldMk cId="3518168839" sldId="421"/>
            <ac:picMk id="6" creationId="{E80000AE-AC09-C946-39E8-0926CC4013CF}"/>
          </ac:picMkLst>
        </pc:picChg>
        <pc:picChg chg="add mod">
          <ac:chgData name="Simon Wind" userId="d811bfd9-0116-44fb-bb31-053c406bb21e" providerId="ADAL" clId="{7F69AFED-47DC-445D-9C61-FB99A17A943E}" dt="2024-08-14T12:31:26.085" v="9773"/>
          <ac:picMkLst>
            <pc:docMk/>
            <pc:sldMk cId="3518168839" sldId="421"/>
            <ac:picMk id="8" creationId="{C36C5B29-DF15-B5A2-17DD-B5ACDA14F76D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21:26:26.174" v="12869" actId="20577"/>
        <pc:sldMkLst>
          <pc:docMk/>
          <pc:sldMk cId="404471326" sldId="422"/>
        </pc:sldMkLst>
        <pc:spChg chg="mod">
          <ac:chgData name="Simon Wind" userId="d811bfd9-0116-44fb-bb31-053c406bb21e" providerId="ADAL" clId="{7F69AFED-47DC-445D-9C61-FB99A17A943E}" dt="2024-08-14T21:26:26.174" v="12869" actId="20577"/>
          <ac:spMkLst>
            <pc:docMk/>
            <pc:sldMk cId="404471326" sldId="422"/>
            <ac:spMk id="3" creationId="{13609EE5-6864-BB7B-FDA4-38F12C13C483}"/>
          </ac:spMkLst>
        </pc:spChg>
        <pc:spChg chg="mod">
          <ac:chgData name="Simon Wind" userId="d811bfd9-0116-44fb-bb31-053c406bb21e" providerId="ADAL" clId="{7F69AFED-47DC-445D-9C61-FB99A17A943E}" dt="2024-08-14T12:22:56.200" v="9176" actId="1076"/>
          <ac:spMkLst>
            <pc:docMk/>
            <pc:sldMk cId="404471326" sldId="422"/>
            <ac:spMk id="4" creationId="{631EA418-710D-8E46-80F7-9603E969DF44}"/>
          </ac:spMkLst>
        </pc:spChg>
        <pc:picChg chg="del">
          <ac:chgData name="Simon Wind" userId="d811bfd9-0116-44fb-bb31-053c406bb21e" providerId="ADAL" clId="{7F69AFED-47DC-445D-9C61-FB99A17A943E}" dt="2024-08-14T12:21:39.894" v="9106" actId="478"/>
          <ac:picMkLst>
            <pc:docMk/>
            <pc:sldMk cId="404471326" sldId="422"/>
            <ac:picMk id="2" creationId="{3E5343C7-182A-AC40-80DA-EE4375468486}"/>
          </ac:picMkLst>
        </pc:picChg>
        <pc:picChg chg="add del mod">
          <ac:chgData name="Simon Wind" userId="d811bfd9-0116-44fb-bb31-053c406bb21e" providerId="ADAL" clId="{7F69AFED-47DC-445D-9C61-FB99A17A943E}" dt="2024-08-14T12:51:50.500" v="10209" actId="478"/>
          <ac:picMkLst>
            <pc:docMk/>
            <pc:sldMk cId="404471326" sldId="422"/>
            <ac:picMk id="6" creationId="{FBE90814-23F4-5C74-FC6D-61267515A909}"/>
          </ac:picMkLst>
        </pc:picChg>
        <pc:picChg chg="add del mod">
          <ac:chgData name="Simon Wind" userId="d811bfd9-0116-44fb-bb31-053c406bb21e" providerId="ADAL" clId="{7F69AFED-47DC-445D-9C61-FB99A17A943E}" dt="2024-08-14T12:35:41.837" v="9869" actId="478"/>
          <ac:picMkLst>
            <pc:docMk/>
            <pc:sldMk cId="404471326" sldId="422"/>
            <ac:picMk id="8" creationId="{5AFA5CAF-A9A3-E33D-ABB7-735DA97095C9}"/>
          </ac:picMkLst>
        </pc:picChg>
        <pc:picChg chg="del">
          <ac:chgData name="Simon Wind" userId="d811bfd9-0116-44fb-bb31-053c406bb21e" providerId="ADAL" clId="{7F69AFED-47DC-445D-9C61-FB99A17A943E}" dt="2024-08-14T12:21:47.301" v="9107" actId="478"/>
          <ac:picMkLst>
            <pc:docMk/>
            <pc:sldMk cId="404471326" sldId="422"/>
            <ac:picMk id="9" creationId="{8FFD28CC-C7EA-810F-FCB9-0A3097A102D4}"/>
          </ac:picMkLst>
        </pc:picChg>
        <pc:picChg chg="add mod">
          <ac:chgData name="Simon Wind" userId="d811bfd9-0116-44fb-bb31-053c406bb21e" providerId="ADAL" clId="{7F69AFED-47DC-445D-9C61-FB99A17A943E}" dt="2024-08-14T12:36:03.192" v="9874"/>
          <ac:picMkLst>
            <pc:docMk/>
            <pc:sldMk cId="404471326" sldId="422"/>
            <ac:picMk id="10" creationId="{858960DD-E2B4-6513-066E-09CA1F623A28}"/>
          </ac:picMkLst>
        </pc:picChg>
        <pc:picChg chg="add del mod">
          <ac:chgData name="Simon Wind" userId="d811bfd9-0116-44fb-bb31-053c406bb21e" providerId="ADAL" clId="{7F69AFED-47DC-445D-9C61-FB99A17A943E}" dt="2024-08-14T12:51:51.660" v="10210" actId="21"/>
          <ac:picMkLst>
            <pc:docMk/>
            <pc:sldMk cId="404471326" sldId="422"/>
            <ac:picMk id="12" creationId="{D1339FE1-21C1-B1C4-1D7F-8D9DE652BFCE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56:33.864" v="10546" actId="207"/>
        <pc:sldMkLst>
          <pc:docMk/>
          <pc:sldMk cId="2992154591" sldId="423"/>
        </pc:sldMkLst>
        <pc:spChg chg="mod">
          <ac:chgData name="Simon Wind" userId="d811bfd9-0116-44fb-bb31-053c406bb21e" providerId="ADAL" clId="{7F69AFED-47DC-445D-9C61-FB99A17A943E}" dt="2024-08-14T12:27:06.228" v="9442" actId="207"/>
          <ac:spMkLst>
            <pc:docMk/>
            <pc:sldMk cId="2992154591" sldId="423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12:55:12.949" v="10543" actId="20577"/>
          <ac:spMkLst>
            <pc:docMk/>
            <pc:sldMk cId="2992154591" sldId="423"/>
            <ac:spMk id="5" creationId="{CDCEBAD1-68DF-EA00-A3C1-8DBCB971DF4D}"/>
          </ac:spMkLst>
        </pc:spChg>
        <pc:spChg chg="add mod ord">
          <ac:chgData name="Simon Wind" userId="d811bfd9-0116-44fb-bb31-053c406bb21e" providerId="ADAL" clId="{7F69AFED-47DC-445D-9C61-FB99A17A943E}" dt="2024-08-14T12:56:33.864" v="10546" actId="207"/>
          <ac:spMkLst>
            <pc:docMk/>
            <pc:sldMk cId="2992154591" sldId="423"/>
            <ac:spMk id="8" creationId="{59F7E920-FADE-F13B-DB1E-F2E4C375C3ED}"/>
          </ac:spMkLst>
        </pc:spChg>
        <pc:picChg chg="add mod ord">
          <ac:chgData name="Simon Wind" userId="d811bfd9-0116-44fb-bb31-053c406bb21e" providerId="ADAL" clId="{7F69AFED-47DC-445D-9C61-FB99A17A943E}" dt="2024-08-14T12:27:02.981" v="9441" actId="167"/>
          <ac:picMkLst>
            <pc:docMk/>
            <pc:sldMk cId="2992154591" sldId="423"/>
            <ac:picMk id="3" creationId="{30101429-C17C-9999-891F-C704D88E5E7E}"/>
          </ac:picMkLst>
        </pc:picChg>
        <pc:picChg chg="del">
          <ac:chgData name="Simon Wind" userId="d811bfd9-0116-44fb-bb31-053c406bb21e" providerId="ADAL" clId="{7F69AFED-47DC-445D-9C61-FB99A17A943E}" dt="2024-08-14T12:25:58.006" v="9434" actId="478"/>
          <ac:picMkLst>
            <pc:docMk/>
            <pc:sldMk cId="2992154591" sldId="423"/>
            <ac:picMk id="6" creationId="{E80000AE-AC09-C946-39E8-0926CC4013CF}"/>
          </ac:picMkLst>
        </pc:picChg>
        <pc:picChg chg="mod">
          <ac:chgData name="Simon Wind" userId="d811bfd9-0116-44fb-bb31-053c406bb21e" providerId="ADAL" clId="{7F69AFED-47DC-445D-9C61-FB99A17A943E}" dt="2024-08-14T12:30:49.423" v="9758" actId="1076"/>
          <ac:picMkLst>
            <pc:docMk/>
            <pc:sldMk cId="2992154591" sldId="423"/>
            <ac:picMk id="7" creationId="{DB62582C-94AA-1642-8064-480ADEC8167B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49:08.565" v="10162"/>
        <pc:sldMkLst>
          <pc:docMk/>
          <pc:sldMk cId="2923811727" sldId="424"/>
        </pc:sldMkLst>
        <pc:spChg chg="mod">
          <ac:chgData name="Simon Wind" userId="d811bfd9-0116-44fb-bb31-053c406bb21e" providerId="ADAL" clId="{7F69AFED-47DC-445D-9C61-FB99A17A943E}" dt="2024-08-14T12:38:44.866" v="9991" actId="14100"/>
          <ac:spMkLst>
            <pc:docMk/>
            <pc:sldMk cId="2923811727" sldId="424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12:40:21.556" v="10160" actId="20577"/>
          <ac:spMkLst>
            <pc:docMk/>
            <pc:sldMk cId="2923811727" sldId="424"/>
            <ac:spMk id="5" creationId="{CDCEBAD1-68DF-EA00-A3C1-8DBCB971DF4D}"/>
          </ac:spMkLst>
        </pc:spChg>
        <pc:picChg chg="add mod">
          <ac:chgData name="Simon Wind" userId="d811bfd9-0116-44fb-bb31-053c406bb21e" providerId="ADAL" clId="{7F69AFED-47DC-445D-9C61-FB99A17A943E}" dt="2024-08-14T12:38:04.022" v="9921" actId="1076"/>
          <ac:picMkLst>
            <pc:docMk/>
            <pc:sldMk cId="2923811727" sldId="424"/>
            <ac:picMk id="3" creationId="{737247D3-A867-099A-B879-F9DE70327EF9}"/>
          </ac:picMkLst>
        </pc:picChg>
        <pc:picChg chg="del">
          <ac:chgData name="Simon Wind" userId="d811bfd9-0116-44fb-bb31-053c406bb21e" providerId="ADAL" clId="{7F69AFED-47DC-445D-9C61-FB99A17A943E}" dt="2024-08-14T12:37:28.118" v="9919" actId="478"/>
          <ac:picMkLst>
            <pc:docMk/>
            <pc:sldMk cId="2923811727" sldId="424"/>
            <ac:picMk id="6" creationId="{E80000AE-AC09-C946-39E8-0926CC4013CF}"/>
          </ac:picMkLst>
        </pc:picChg>
        <pc:picChg chg="add mod">
          <ac:chgData name="Simon Wind" userId="d811bfd9-0116-44fb-bb31-053c406bb21e" providerId="ADAL" clId="{7F69AFED-47DC-445D-9C61-FB99A17A943E}" dt="2024-08-14T12:49:08.565" v="10162"/>
          <ac:picMkLst>
            <pc:docMk/>
            <pc:sldMk cId="2923811727" sldId="424"/>
            <ac:picMk id="9" creationId="{926B09C7-F6CE-A541-32F3-0A3D739F3676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12:53:45.151" v="10541" actId="1038"/>
        <pc:sldMkLst>
          <pc:docMk/>
          <pc:sldMk cId="3601416494" sldId="425"/>
        </pc:sldMkLst>
        <pc:spChg chg="mod">
          <ac:chgData name="Simon Wind" userId="d811bfd9-0116-44fb-bb31-053c406bb21e" providerId="ADAL" clId="{7F69AFED-47DC-445D-9C61-FB99A17A943E}" dt="2024-08-14T12:53:35.280" v="10537" actId="20577"/>
          <ac:spMkLst>
            <pc:docMk/>
            <pc:sldMk cId="3601416494" sldId="425"/>
            <ac:spMk id="3" creationId="{13609EE5-6864-BB7B-FDA4-38F12C13C483}"/>
          </ac:spMkLst>
        </pc:spChg>
        <pc:spChg chg="mod">
          <ac:chgData name="Simon Wind" userId="d811bfd9-0116-44fb-bb31-053c406bb21e" providerId="ADAL" clId="{7F69AFED-47DC-445D-9C61-FB99A17A943E}" dt="2024-08-14T12:53:45.151" v="10541" actId="1038"/>
          <ac:spMkLst>
            <pc:docMk/>
            <pc:sldMk cId="3601416494" sldId="425"/>
            <ac:spMk id="4" creationId="{631EA418-710D-8E46-80F7-9603E969DF44}"/>
          </ac:spMkLst>
        </pc:spChg>
        <pc:picChg chg="add mod">
          <ac:chgData name="Simon Wind" userId="d811bfd9-0116-44fb-bb31-053c406bb21e" providerId="ADAL" clId="{7F69AFED-47DC-445D-9C61-FB99A17A943E}" dt="2024-08-14T12:52:02.040" v="10213" actId="1076"/>
          <ac:picMkLst>
            <pc:docMk/>
            <pc:sldMk cId="3601416494" sldId="425"/>
            <ac:picMk id="2" creationId="{067C8578-B4E1-0C1F-ADE6-2AE325CCAE88}"/>
          </ac:picMkLst>
        </pc:picChg>
        <pc:picChg chg="del">
          <ac:chgData name="Simon Wind" userId="d811bfd9-0116-44fb-bb31-053c406bb21e" providerId="ADAL" clId="{7F69AFED-47DC-445D-9C61-FB99A17A943E}" dt="2024-08-14T12:51:55.070" v="10212" actId="478"/>
          <ac:picMkLst>
            <pc:docMk/>
            <pc:sldMk cId="3601416494" sldId="425"/>
            <ac:picMk id="6" creationId="{FBE90814-23F4-5C74-FC6D-61267515A909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0:37:02.297" v="16078" actId="20577"/>
        <pc:sldMkLst>
          <pc:docMk/>
          <pc:sldMk cId="3125428800" sldId="426"/>
        </pc:sldMkLst>
        <pc:spChg chg="mod">
          <ac:chgData name="Simon Wind" userId="d811bfd9-0116-44fb-bb31-053c406bb21e" providerId="ADAL" clId="{7F69AFED-47DC-445D-9C61-FB99A17A943E}" dt="2024-08-15T10:37:02.297" v="16078" actId="20577"/>
          <ac:spMkLst>
            <pc:docMk/>
            <pc:sldMk cId="3125428800" sldId="426"/>
            <ac:spMk id="3" creationId="{13609EE5-6864-BB7B-FDA4-38F12C13C483}"/>
          </ac:spMkLst>
        </pc:spChg>
        <pc:spChg chg="mod">
          <ac:chgData name="Simon Wind" userId="d811bfd9-0116-44fb-bb31-053c406bb21e" providerId="ADAL" clId="{7F69AFED-47DC-445D-9C61-FB99A17A943E}" dt="2024-08-14T21:07:53.982" v="11680" actId="20577"/>
          <ac:spMkLst>
            <pc:docMk/>
            <pc:sldMk cId="3125428800" sldId="426"/>
            <ac:spMk id="4" creationId="{631EA418-710D-8E46-80F7-9603E969DF44}"/>
          </ac:spMkLst>
        </pc:spChg>
        <pc:picChg chg="del">
          <ac:chgData name="Simon Wind" userId="d811bfd9-0116-44fb-bb31-053c406bb21e" providerId="ADAL" clId="{7F69AFED-47DC-445D-9C61-FB99A17A943E}" dt="2024-08-14T20:45:14.082" v="10551" actId="478"/>
          <ac:picMkLst>
            <pc:docMk/>
            <pc:sldMk cId="3125428800" sldId="426"/>
            <ac:picMk id="2" creationId="{067C8578-B4E1-0C1F-ADE6-2AE325CCAE88}"/>
          </ac:picMkLst>
        </pc:picChg>
        <pc:picChg chg="add mod">
          <ac:chgData name="Simon Wind" userId="d811bfd9-0116-44fb-bb31-053c406bb21e" providerId="ADAL" clId="{7F69AFED-47DC-445D-9C61-FB99A17A943E}" dt="2024-08-14T20:45:39.335" v="10591" actId="1076"/>
          <ac:picMkLst>
            <pc:docMk/>
            <pc:sldMk cId="3125428800" sldId="426"/>
            <ac:picMk id="6" creationId="{08B5FD03-6DB6-D68A-0742-13BBA4F778B3}"/>
          </ac:picMkLst>
        </pc:picChg>
      </pc:sldChg>
      <pc:sldChg chg="delSp modSp add mod">
        <pc:chgData name="Simon Wind" userId="d811bfd9-0116-44fb-bb31-053c406bb21e" providerId="ADAL" clId="{7F69AFED-47DC-445D-9C61-FB99A17A943E}" dt="2024-08-14T21:09:27.561" v="11772" actId="6549"/>
        <pc:sldMkLst>
          <pc:docMk/>
          <pc:sldMk cId="2527691264" sldId="427"/>
        </pc:sldMkLst>
        <pc:spChg chg="mod">
          <ac:chgData name="Simon Wind" userId="d811bfd9-0116-44fb-bb31-053c406bb21e" providerId="ADAL" clId="{7F69AFED-47DC-445D-9C61-FB99A17A943E}" dt="2024-08-14T21:09:27.561" v="11772" actId="6549"/>
          <ac:spMkLst>
            <pc:docMk/>
            <pc:sldMk cId="2527691264" sldId="427"/>
            <ac:spMk id="3" creationId="{13609EE5-6864-BB7B-FDA4-38F12C13C483}"/>
          </ac:spMkLst>
        </pc:spChg>
        <pc:spChg chg="del">
          <ac:chgData name="Simon Wind" userId="d811bfd9-0116-44fb-bb31-053c406bb21e" providerId="ADAL" clId="{7F69AFED-47DC-445D-9C61-FB99A17A943E}" dt="2024-08-14T20:49:53.702" v="10989" actId="478"/>
          <ac:spMkLst>
            <pc:docMk/>
            <pc:sldMk cId="2527691264" sldId="427"/>
            <ac:spMk id="4" creationId="{631EA418-710D-8E46-80F7-9603E969DF44}"/>
          </ac:spMkLst>
        </pc:spChg>
      </pc:sldChg>
      <pc:sldChg chg="add del">
        <pc:chgData name="Simon Wind" userId="d811bfd9-0116-44fb-bb31-053c406bb21e" providerId="ADAL" clId="{7F69AFED-47DC-445D-9C61-FB99A17A943E}" dt="2024-08-14T20:45:26.084" v="10587"/>
        <pc:sldMkLst>
          <pc:docMk/>
          <pc:sldMk cId="4077461518" sldId="427"/>
        </pc:sldMkLst>
      </pc:sldChg>
      <pc:sldChg chg="addSp delSp modSp add mod">
        <pc:chgData name="Simon Wind" userId="d811bfd9-0116-44fb-bb31-053c406bb21e" providerId="ADAL" clId="{7F69AFED-47DC-445D-9C61-FB99A17A943E}" dt="2024-08-14T21:43:14.336" v="13340" actId="167"/>
        <pc:sldMkLst>
          <pc:docMk/>
          <pc:sldMk cId="4157126589" sldId="428"/>
        </pc:sldMkLst>
        <pc:spChg chg="mod">
          <ac:chgData name="Simon Wind" userId="d811bfd9-0116-44fb-bb31-053c406bb21e" providerId="ADAL" clId="{7F69AFED-47DC-445D-9C61-FB99A17A943E}" dt="2024-08-14T21:15:50.361" v="12135" actId="14100"/>
          <ac:spMkLst>
            <pc:docMk/>
            <pc:sldMk cId="4157126589" sldId="428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21:42:51.959" v="13338" actId="14100"/>
          <ac:spMkLst>
            <pc:docMk/>
            <pc:sldMk cId="4157126589" sldId="428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4T21:11:15.151" v="11805" actId="478"/>
          <ac:picMkLst>
            <pc:docMk/>
            <pc:sldMk cId="4157126589" sldId="428"/>
            <ac:picMk id="3" creationId="{737247D3-A867-099A-B879-F9DE70327EF9}"/>
          </ac:picMkLst>
        </pc:picChg>
        <pc:picChg chg="add del mod ord">
          <ac:chgData name="Simon Wind" userId="d811bfd9-0116-44fb-bb31-053c406bb21e" providerId="ADAL" clId="{7F69AFED-47DC-445D-9C61-FB99A17A943E}" dt="2024-08-14T21:41:56.310" v="13331" actId="478"/>
          <ac:picMkLst>
            <pc:docMk/>
            <pc:sldMk cId="4157126589" sldId="428"/>
            <ac:picMk id="6" creationId="{9DB468E2-794B-8C9D-A569-99C6D300D51F}"/>
          </ac:picMkLst>
        </pc:picChg>
        <pc:picChg chg="del">
          <ac:chgData name="Simon Wind" userId="d811bfd9-0116-44fb-bb31-053c406bb21e" providerId="ADAL" clId="{7F69AFED-47DC-445D-9C61-FB99A17A943E}" dt="2024-08-14T21:15:59.458" v="12137" actId="478"/>
          <ac:picMkLst>
            <pc:docMk/>
            <pc:sldMk cId="4157126589" sldId="428"/>
            <ac:picMk id="9" creationId="{926B09C7-F6CE-A541-32F3-0A3D739F3676}"/>
          </ac:picMkLst>
        </pc:picChg>
        <pc:picChg chg="add del mod">
          <ac:chgData name="Simon Wind" userId="d811bfd9-0116-44fb-bb31-053c406bb21e" providerId="ADAL" clId="{7F69AFED-47DC-445D-9C61-FB99A17A943E}" dt="2024-08-14T21:42:30.413" v="13335" actId="478"/>
          <ac:picMkLst>
            <pc:docMk/>
            <pc:sldMk cId="4157126589" sldId="428"/>
            <ac:picMk id="11" creationId="{69D9932A-B507-1FB7-7463-8C2A24D0291B}"/>
          </ac:picMkLst>
        </pc:picChg>
        <pc:picChg chg="add mod ord">
          <ac:chgData name="Simon Wind" userId="d811bfd9-0116-44fb-bb31-053c406bb21e" providerId="ADAL" clId="{7F69AFED-47DC-445D-9C61-FB99A17A943E}" dt="2024-08-14T21:43:14.336" v="13340" actId="167"/>
          <ac:picMkLst>
            <pc:docMk/>
            <pc:sldMk cId="4157126589" sldId="428"/>
            <ac:picMk id="13" creationId="{4F395876-1F2D-C5F9-1B8D-96B325674722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21:00:00.478" v="11651" actId="20577"/>
        <pc:sldMkLst>
          <pc:docMk/>
          <pc:sldMk cId="351066152" sldId="429"/>
        </pc:sldMkLst>
        <pc:spChg chg="mod">
          <ac:chgData name="Simon Wind" userId="d811bfd9-0116-44fb-bb31-053c406bb21e" providerId="ADAL" clId="{7F69AFED-47DC-445D-9C61-FB99A17A943E}" dt="2024-08-14T20:57:09.607" v="11270" actId="20577"/>
          <ac:spMkLst>
            <pc:docMk/>
            <pc:sldMk cId="351066152" sldId="429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21:00:00.478" v="11651" actId="20577"/>
          <ac:spMkLst>
            <pc:docMk/>
            <pc:sldMk cId="351066152" sldId="429"/>
            <ac:spMk id="5" creationId="{CDCEBAD1-68DF-EA00-A3C1-8DBCB971DF4D}"/>
          </ac:spMkLst>
        </pc:spChg>
        <pc:spChg chg="mod">
          <ac:chgData name="Simon Wind" userId="d811bfd9-0116-44fb-bb31-053c406bb21e" providerId="ADAL" clId="{7F69AFED-47DC-445D-9C61-FB99A17A943E}" dt="2024-08-14T20:56:50.673" v="11230" actId="207"/>
          <ac:spMkLst>
            <pc:docMk/>
            <pc:sldMk cId="351066152" sldId="429"/>
            <ac:spMk id="8" creationId="{59F7E920-FADE-F13B-DB1E-F2E4C375C3ED}"/>
          </ac:spMkLst>
        </pc:spChg>
        <pc:picChg chg="del">
          <ac:chgData name="Simon Wind" userId="d811bfd9-0116-44fb-bb31-053c406bb21e" providerId="ADAL" clId="{7F69AFED-47DC-445D-9C61-FB99A17A943E}" dt="2024-08-14T20:56:18.069" v="11222" actId="478"/>
          <ac:picMkLst>
            <pc:docMk/>
            <pc:sldMk cId="351066152" sldId="429"/>
            <ac:picMk id="3" creationId="{30101429-C17C-9999-891F-C704D88E5E7E}"/>
          </ac:picMkLst>
        </pc:picChg>
        <pc:picChg chg="add mod ord">
          <ac:chgData name="Simon Wind" userId="d811bfd9-0116-44fb-bb31-053c406bb21e" providerId="ADAL" clId="{7F69AFED-47DC-445D-9C61-FB99A17A943E}" dt="2024-08-14T20:56:54.055" v="11231" actId="1076"/>
          <ac:picMkLst>
            <pc:docMk/>
            <pc:sldMk cId="351066152" sldId="429"/>
            <ac:picMk id="6" creationId="{D7AFC6D1-6345-B05C-7052-33230970AEFE}"/>
          </ac:picMkLst>
        </pc:picChg>
      </pc:sldChg>
      <pc:sldChg chg="add del">
        <pc:chgData name="Simon Wind" userId="d811bfd9-0116-44fb-bb31-053c406bb21e" providerId="ADAL" clId="{7F69AFED-47DC-445D-9C61-FB99A17A943E}" dt="2024-08-14T20:56:19.823" v="11224"/>
        <pc:sldMkLst>
          <pc:docMk/>
          <pc:sldMk cId="287036060" sldId="430"/>
        </pc:sldMkLst>
      </pc:sldChg>
      <pc:sldChg chg="addSp delSp modSp add mod ord">
        <pc:chgData name="Simon Wind" userId="d811bfd9-0116-44fb-bb31-053c406bb21e" providerId="ADAL" clId="{7F69AFED-47DC-445D-9C61-FB99A17A943E}" dt="2024-08-14T21:41:24.932" v="13326" actId="1076"/>
        <pc:sldMkLst>
          <pc:docMk/>
          <pc:sldMk cId="1791689440" sldId="430"/>
        </pc:sldMkLst>
        <pc:spChg chg="mod">
          <ac:chgData name="Simon Wind" userId="d811bfd9-0116-44fb-bb31-053c406bb21e" providerId="ADAL" clId="{7F69AFED-47DC-445D-9C61-FB99A17A943E}" dt="2024-08-14T21:18:26.402" v="12190" actId="1076"/>
          <ac:spMkLst>
            <pc:docMk/>
            <pc:sldMk cId="1791689440" sldId="430"/>
            <ac:spMk id="4" creationId="{631EA418-710D-8E46-80F7-9603E969DF44}"/>
          </ac:spMkLst>
        </pc:spChg>
        <pc:spChg chg="del">
          <ac:chgData name="Simon Wind" userId="d811bfd9-0116-44fb-bb31-053c406bb21e" providerId="ADAL" clId="{7F69AFED-47DC-445D-9C61-FB99A17A943E}" dt="2024-08-14T21:10:37.447" v="11796" actId="478"/>
          <ac:spMkLst>
            <pc:docMk/>
            <pc:sldMk cId="1791689440" sldId="430"/>
            <ac:spMk id="5" creationId="{CDCEBAD1-68DF-EA00-A3C1-8DBCB971DF4D}"/>
          </ac:spMkLst>
        </pc:spChg>
        <pc:spChg chg="add mod">
          <ac:chgData name="Simon Wind" userId="d811bfd9-0116-44fb-bb31-053c406bb21e" providerId="ADAL" clId="{7F69AFED-47DC-445D-9C61-FB99A17A943E}" dt="2024-08-14T21:23:19.230" v="12750" actId="20577"/>
          <ac:spMkLst>
            <pc:docMk/>
            <pc:sldMk cId="1791689440" sldId="430"/>
            <ac:spMk id="6" creationId="{250E5A42-8E1D-3A9A-3D11-E23850A0EA2A}"/>
          </ac:spMkLst>
        </pc:spChg>
        <pc:picChg chg="add del mod">
          <ac:chgData name="Simon Wind" userId="d811bfd9-0116-44fb-bb31-053c406bb21e" providerId="ADAL" clId="{7F69AFED-47DC-445D-9C61-FB99A17A943E}" dt="2024-08-14T21:16:07.727" v="12138" actId="478"/>
          <ac:picMkLst>
            <pc:docMk/>
            <pc:sldMk cId="1791689440" sldId="430"/>
            <ac:picMk id="2" creationId="{EB1A1E11-B23D-5103-9EE5-AA626EE04DE6}"/>
          </ac:picMkLst>
        </pc:picChg>
        <pc:picChg chg="del">
          <ac:chgData name="Simon Wind" userId="d811bfd9-0116-44fb-bb31-053c406bb21e" providerId="ADAL" clId="{7F69AFED-47DC-445D-9C61-FB99A17A943E}" dt="2024-08-14T21:10:45.223" v="11802" actId="478"/>
          <ac:picMkLst>
            <pc:docMk/>
            <pc:sldMk cId="1791689440" sldId="430"/>
            <ac:picMk id="3" creationId="{737247D3-A867-099A-B879-F9DE70327EF9}"/>
          </ac:picMkLst>
        </pc:picChg>
        <pc:picChg chg="add del mod">
          <ac:chgData name="Simon Wind" userId="d811bfd9-0116-44fb-bb31-053c406bb21e" providerId="ADAL" clId="{7F69AFED-47DC-445D-9C61-FB99A17A943E}" dt="2024-08-14T21:41:22.940" v="13324" actId="478"/>
          <ac:picMkLst>
            <pc:docMk/>
            <pc:sldMk cId="1791689440" sldId="430"/>
            <ac:picMk id="11" creationId="{44C1A5AE-9944-BFB6-A161-FC09204A85AD}"/>
          </ac:picMkLst>
        </pc:picChg>
        <pc:picChg chg="add mod">
          <ac:chgData name="Simon Wind" userId="d811bfd9-0116-44fb-bb31-053c406bb21e" providerId="ADAL" clId="{7F69AFED-47DC-445D-9C61-FB99A17A943E}" dt="2024-08-14T21:41:24.932" v="13326" actId="1076"/>
          <ac:picMkLst>
            <pc:docMk/>
            <pc:sldMk cId="1791689440" sldId="430"/>
            <ac:picMk id="13" creationId="{F1921877-7E79-67B6-825B-CA89C1E54287}"/>
          </ac:picMkLst>
        </pc:picChg>
      </pc:sldChg>
      <pc:sldChg chg="add del">
        <pc:chgData name="Simon Wind" userId="d811bfd9-0116-44fb-bb31-053c406bb21e" providerId="ADAL" clId="{7F69AFED-47DC-445D-9C61-FB99A17A943E}" dt="2024-08-14T21:10:39.064" v="11798"/>
        <pc:sldMkLst>
          <pc:docMk/>
          <pc:sldMk cId="3284066568" sldId="431"/>
        </pc:sldMkLst>
      </pc:sldChg>
      <pc:sldChg chg="addSp delSp modSp add mod ord">
        <pc:chgData name="Simon Wind" userId="d811bfd9-0116-44fb-bb31-053c406bb21e" providerId="ADAL" clId="{7F69AFED-47DC-445D-9C61-FB99A17A943E}" dt="2024-08-14T21:43:11.409" v="13339" actId="167"/>
        <pc:sldMkLst>
          <pc:docMk/>
          <pc:sldMk cId="3926761288" sldId="431"/>
        </pc:sldMkLst>
        <pc:spChg chg="mod">
          <ac:chgData name="Simon Wind" userId="d811bfd9-0116-44fb-bb31-053c406bb21e" providerId="ADAL" clId="{7F69AFED-47DC-445D-9C61-FB99A17A943E}" dt="2024-08-14T21:24:35.901" v="12804" actId="20577"/>
          <ac:spMkLst>
            <pc:docMk/>
            <pc:sldMk cId="3926761288" sldId="431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21:28:30.547" v="13124" actId="14100"/>
          <ac:spMkLst>
            <pc:docMk/>
            <pc:sldMk cId="3926761288" sldId="431"/>
            <ac:spMk id="5" creationId="{CDCEBAD1-68DF-EA00-A3C1-8DBCB971DF4D}"/>
          </ac:spMkLst>
        </pc:spChg>
        <pc:picChg chg="add del mod ord">
          <ac:chgData name="Simon Wind" userId="d811bfd9-0116-44fb-bb31-053c406bb21e" providerId="ADAL" clId="{7F69AFED-47DC-445D-9C61-FB99A17A943E}" dt="2024-08-14T21:41:49.397" v="13327" actId="478"/>
          <ac:picMkLst>
            <pc:docMk/>
            <pc:sldMk cId="3926761288" sldId="431"/>
            <ac:picMk id="3" creationId="{A35977DB-5DA8-A765-86B6-6ECD47238E32}"/>
          </ac:picMkLst>
        </pc:picChg>
        <pc:picChg chg="del">
          <ac:chgData name="Simon Wind" userId="d811bfd9-0116-44fb-bb31-053c406bb21e" providerId="ADAL" clId="{7F69AFED-47DC-445D-9C61-FB99A17A943E}" dt="2024-08-14T21:24:41.645" v="12806" actId="478"/>
          <ac:picMkLst>
            <pc:docMk/>
            <pc:sldMk cId="3926761288" sldId="431"/>
            <ac:picMk id="6" creationId="{9DB468E2-794B-8C9D-A569-99C6D300D51F}"/>
          </ac:picMkLst>
        </pc:picChg>
        <pc:picChg chg="add mod ord">
          <ac:chgData name="Simon Wind" userId="d811bfd9-0116-44fb-bb31-053c406bb21e" providerId="ADAL" clId="{7F69AFED-47DC-445D-9C61-FB99A17A943E}" dt="2024-08-14T21:43:11.409" v="13339" actId="167"/>
          <ac:picMkLst>
            <pc:docMk/>
            <pc:sldMk cId="3926761288" sldId="431"/>
            <ac:picMk id="10" creationId="{F3C63494-B3E5-2311-C701-68F3F1302052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4T21:37:33.293" v="13323" actId="1076"/>
        <pc:sldMkLst>
          <pc:docMk/>
          <pc:sldMk cId="934556728" sldId="432"/>
        </pc:sldMkLst>
        <pc:spChg chg="mod">
          <ac:chgData name="Simon Wind" userId="d811bfd9-0116-44fb-bb31-053c406bb21e" providerId="ADAL" clId="{7F69AFED-47DC-445D-9C61-FB99A17A943E}" dt="2024-08-14T21:31:11.790" v="13141" actId="20577"/>
          <ac:spMkLst>
            <pc:docMk/>
            <pc:sldMk cId="934556728" sldId="432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21:33:37.764" v="13320" actId="1076"/>
          <ac:spMkLst>
            <pc:docMk/>
            <pc:sldMk cId="934556728" sldId="432"/>
            <ac:spMk id="6" creationId="{250E5A42-8E1D-3A9A-3D11-E23850A0EA2A}"/>
          </ac:spMkLst>
        </pc:spChg>
        <pc:picChg chg="add del mod">
          <ac:chgData name="Simon Wind" userId="d811bfd9-0116-44fb-bb31-053c406bb21e" providerId="ADAL" clId="{7F69AFED-47DC-445D-9C61-FB99A17A943E}" dt="2024-08-14T21:37:10.580" v="13321" actId="478"/>
          <ac:picMkLst>
            <pc:docMk/>
            <pc:sldMk cId="934556728" sldId="432"/>
            <ac:picMk id="3" creationId="{645FAC95-96BE-76B4-F12A-04739688B809}"/>
          </ac:picMkLst>
        </pc:picChg>
        <pc:picChg chg="add mod">
          <ac:chgData name="Simon Wind" userId="d811bfd9-0116-44fb-bb31-053c406bb21e" providerId="ADAL" clId="{7F69AFED-47DC-445D-9C61-FB99A17A943E}" dt="2024-08-14T21:37:33.293" v="13323" actId="1076"/>
          <ac:picMkLst>
            <pc:docMk/>
            <pc:sldMk cId="934556728" sldId="432"/>
            <ac:picMk id="10" creationId="{3B60F7A4-1054-DBF1-114D-353FA7F92B94}"/>
          </ac:picMkLst>
        </pc:picChg>
        <pc:picChg chg="del">
          <ac:chgData name="Simon Wind" userId="d811bfd9-0116-44fb-bb31-053c406bb21e" providerId="ADAL" clId="{7F69AFED-47DC-445D-9C61-FB99A17A943E}" dt="2024-08-14T21:32:31.543" v="13317" actId="478"/>
          <ac:picMkLst>
            <pc:docMk/>
            <pc:sldMk cId="934556728" sldId="432"/>
            <ac:picMk id="11" creationId="{44C1A5AE-9944-BFB6-A161-FC09204A85AD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06:40:22.501" v="13601" actId="167"/>
        <pc:sldMkLst>
          <pc:docMk/>
          <pc:sldMk cId="2303453399" sldId="433"/>
        </pc:sldMkLst>
        <pc:spChg chg="mod">
          <ac:chgData name="Simon Wind" userId="d811bfd9-0116-44fb-bb31-053c406bb21e" providerId="ADAL" clId="{7F69AFED-47DC-445D-9C61-FB99A17A943E}" dt="2024-08-15T06:35:37.295" v="13578" actId="20577"/>
          <ac:spMkLst>
            <pc:docMk/>
            <pc:sldMk cId="2303453399" sldId="433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4T21:45:18.469" v="13559" actId="1076"/>
          <ac:spMkLst>
            <pc:docMk/>
            <pc:sldMk cId="2303453399" sldId="433"/>
            <ac:spMk id="5" creationId="{CDCEBAD1-68DF-EA00-A3C1-8DBCB971DF4D}"/>
          </ac:spMkLst>
        </pc:spChg>
        <pc:picChg chg="add mod ord">
          <ac:chgData name="Simon Wind" userId="d811bfd9-0116-44fb-bb31-053c406bb21e" providerId="ADAL" clId="{7F69AFED-47DC-445D-9C61-FB99A17A943E}" dt="2024-08-15T06:40:22.501" v="13601" actId="167"/>
          <ac:picMkLst>
            <pc:docMk/>
            <pc:sldMk cId="2303453399" sldId="433"/>
            <ac:picMk id="3" creationId="{B2F3576B-9313-B2B9-8674-5F19C28F34E7}"/>
          </ac:picMkLst>
        </pc:picChg>
        <pc:picChg chg="add del">
          <ac:chgData name="Simon Wind" userId="d811bfd9-0116-44fb-bb31-053c406bb21e" providerId="ADAL" clId="{7F69AFED-47DC-445D-9C61-FB99A17A943E}" dt="2024-08-14T21:45:20.781" v="13560" actId="478"/>
          <ac:picMkLst>
            <pc:docMk/>
            <pc:sldMk cId="2303453399" sldId="433"/>
            <ac:picMk id="10" creationId="{F3C63494-B3E5-2311-C701-68F3F1302052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06:52:16.294" v="14263" actId="20577"/>
        <pc:sldMkLst>
          <pc:docMk/>
          <pc:sldMk cId="1004089027" sldId="434"/>
        </pc:sldMkLst>
        <pc:spChg chg="mod">
          <ac:chgData name="Simon Wind" userId="d811bfd9-0116-44fb-bb31-053c406bb21e" providerId="ADAL" clId="{7F69AFED-47DC-445D-9C61-FB99A17A943E}" dt="2024-08-15T06:50:49.074" v="14143" actId="14100"/>
          <ac:spMkLst>
            <pc:docMk/>
            <pc:sldMk cId="1004089027" sldId="434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06:52:16.294" v="14263" actId="20577"/>
          <ac:spMkLst>
            <pc:docMk/>
            <pc:sldMk cId="1004089027" sldId="434"/>
            <ac:spMk id="5" creationId="{CDCEBAD1-68DF-EA00-A3C1-8DBCB971DF4D}"/>
          </ac:spMkLst>
        </pc:spChg>
        <pc:spChg chg="add del mod">
          <ac:chgData name="Simon Wind" userId="d811bfd9-0116-44fb-bb31-053c406bb21e" providerId="ADAL" clId="{7F69AFED-47DC-445D-9C61-FB99A17A943E}" dt="2024-08-15T06:51:03.346" v="14147" actId="478"/>
          <ac:spMkLst>
            <pc:docMk/>
            <pc:sldMk cId="1004089027" sldId="434"/>
            <ac:spMk id="9" creationId="{1E9A3A1E-2929-6B33-594C-13D51789E72A}"/>
          </ac:spMkLst>
        </pc:spChg>
        <pc:picChg chg="del">
          <ac:chgData name="Simon Wind" userId="d811bfd9-0116-44fb-bb31-053c406bb21e" providerId="ADAL" clId="{7F69AFED-47DC-445D-9C61-FB99A17A943E}" dt="2024-08-15T06:40:38.142" v="13631" actId="478"/>
          <ac:picMkLst>
            <pc:docMk/>
            <pc:sldMk cId="1004089027" sldId="434"/>
            <ac:picMk id="3" creationId="{B2F3576B-9313-B2B9-8674-5F19C28F34E7}"/>
          </ac:picMkLst>
        </pc:picChg>
        <pc:picChg chg="add mod modCrop">
          <ac:chgData name="Simon Wind" userId="d811bfd9-0116-44fb-bb31-053c406bb21e" providerId="ADAL" clId="{7F69AFED-47DC-445D-9C61-FB99A17A943E}" dt="2024-08-15T06:51:05.044" v="14148" actId="1076"/>
          <ac:picMkLst>
            <pc:docMk/>
            <pc:sldMk cId="1004089027" sldId="434"/>
            <ac:picMk id="6" creationId="{FC7894FC-BA40-4473-C560-812B847F61FE}"/>
          </ac:picMkLst>
        </pc:picChg>
      </pc:sldChg>
      <pc:sldChg chg="modSp add mod">
        <pc:chgData name="Simon Wind" userId="d811bfd9-0116-44fb-bb31-053c406bb21e" providerId="ADAL" clId="{7F69AFED-47DC-445D-9C61-FB99A17A943E}" dt="2024-08-15T08:04:19.748" v="14561" actId="20577"/>
        <pc:sldMkLst>
          <pc:docMk/>
          <pc:sldMk cId="4124992605" sldId="435"/>
        </pc:sldMkLst>
        <pc:spChg chg="mod">
          <ac:chgData name="Simon Wind" userId="d811bfd9-0116-44fb-bb31-053c406bb21e" providerId="ADAL" clId="{7F69AFED-47DC-445D-9C61-FB99A17A943E}" dt="2024-08-15T08:04:19.748" v="14561" actId="20577"/>
          <ac:spMkLst>
            <pc:docMk/>
            <pc:sldMk cId="4124992605" sldId="435"/>
            <ac:spMk id="3" creationId="{D6F46B05-96F6-074D-B523-5E856D11D986}"/>
          </ac:spMkLst>
        </pc:spChg>
        <pc:spChg chg="mod">
          <ac:chgData name="Simon Wind" userId="d811bfd9-0116-44fb-bb31-053c406bb21e" providerId="ADAL" clId="{7F69AFED-47DC-445D-9C61-FB99A17A943E}" dt="2024-08-15T06:54:46.436" v="14434"/>
          <ac:spMkLst>
            <pc:docMk/>
            <pc:sldMk cId="4124992605" sldId="435"/>
            <ac:spMk id="4" creationId="{B5D29332-C5F4-0948-8187-2896EC46AE89}"/>
          </ac:spMkLst>
        </pc:spChg>
      </pc:sldChg>
      <pc:sldChg chg="addSp delSp modSp add mod ord">
        <pc:chgData name="Simon Wind" userId="d811bfd9-0116-44fb-bb31-053c406bb21e" providerId="ADAL" clId="{7F69AFED-47DC-445D-9C61-FB99A17A943E}" dt="2024-08-15T11:17:48.928" v="17145"/>
        <pc:sldMkLst>
          <pc:docMk/>
          <pc:sldMk cId="4065402934" sldId="436"/>
        </pc:sldMkLst>
        <pc:spChg chg="mod">
          <ac:chgData name="Simon Wind" userId="d811bfd9-0116-44fb-bb31-053c406bb21e" providerId="ADAL" clId="{7F69AFED-47DC-445D-9C61-FB99A17A943E}" dt="2024-08-15T09:14:05.706" v="15174" actId="1076"/>
          <ac:spMkLst>
            <pc:docMk/>
            <pc:sldMk cId="4065402934" sldId="436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09:16:43.250" v="15449" actId="20577"/>
          <ac:spMkLst>
            <pc:docMk/>
            <pc:sldMk cId="4065402934" sldId="436"/>
            <ac:spMk id="5" creationId="{CDCEBAD1-68DF-EA00-A3C1-8DBCB971DF4D}"/>
          </ac:spMkLst>
        </pc:spChg>
        <pc:spChg chg="mod">
          <ac:chgData name="Simon Wind" userId="d811bfd9-0116-44fb-bb31-053c406bb21e" providerId="ADAL" clId="{7F69AFED-47DC-445D-9C61-FB99A17A943E}" dt="2024-08-15T08:06:08.853" v="14574" actId="207"/>
          <ac:spMkLst>
            <pc:docMk/>
            <pc:sldMk cId="4065402934" sldId="436"/>
            <ac:spMk id="8" creationId="{59F7E920-FADE-F13B-DB1E-F2E4C375C3ED}"/>
          </ac:spMkLst>
        </pc:spChg>
        <pc:spChg chg="add mod">
          <ac:chgData name="Simon Wind" userId="d811bfd9-0116-44fb-bb31-053c406bb21e" providerId="ADAL" clId="{7F69AFED-47DC-445D-9C61-FB99A17A943E}" dt="2024-08-15T09:13:40.518" v="15171" actId="1076"/>
          <ac:spMkLst>
            <pc:docMk/>
            <pc:sldMk cId="4065402934" sldId="436"/>
            <ac:spMk id="9" creationId="{A86678E7-313F-D1AA-2D34-866B643D8F8C}"/>
          </ac:spMkLst>
        </pc:spChg>
        <pc:picChg chg="add mod">
          <ac:chgData name="Simon Wind" userId="d811bfd9-0116-44fb-bb31-053c406bb21e" providerId="ADAL" clId="{7F69AFED-47DC-445D-9C61-FB99A17A943E}" dt="2024-08-15T09:03:41.760" v="14577" actId="1076"/>
          <ac:picMkLst>
            <pc:docMk/>
            <pc:sldMk cId="4065402934" sldId="436"/>
            <ac:picMk id="3" creationId="{4CB32D1F-FFC8-EB86-87CC-AFFD31FD3746}"/>
          </ac:picMkLst>
        </pc:picChg>
        <pc:picChg chg="del">
          <ac:chgData name="Simon Wind" userId="d811bfd9-0116-44fb-bb31-053c406bb21e" providerId="ADAL" clId="{7F69AFED-47DC-445D-9C61-FB99A17A943E}" dt="2024-08-15T08:57:41.081" v="14575" actId="478"/>
          <ac:picMkLst>
            <pc:docMk/>
            <pc:sldMk cId="4065402934" sldId="436"/>
            <ac:picMk id="6" creationId="{D7AFC6D1-6345-B05C-7052-33230970AEFE}"/>
          </ac:picMkLst>
        </pc:picChg>
        <pc:picChg chg="add mod">
          <ac:chgData name="Simon Wind" userId="d811bfd9-0116-44fb-bb31-053c406bb21e" providerId="ADAL" clId="{7F69AFED-47DC-445D-9C61-FB99A17A943E}" dt="2024-08-15T09:13:49.591" v="15172"/>
          <ac:picMkLst>
            <pc:docMk/>
            <pc:sldMk cId="4065402934" sldId="436"/>
            <ac:picMk id="10" creationId="{6F077F5D-E258-D01B-64CF-6CB679318F7D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1:17:48.928" v="17145"/>
        <pc:sldMkLst>
          <pc:docMk/>
          <pc:sldMk cId="2504535486" sldId="437"/>
        </pc:sldMkLst>
        <pc:spChg chg="mod">
          <ac:chgData name="Simon Wind" userId="d811bfd9-0116-44fb-bb31-053c406bb21e" providerId="ADAL" clId="{7F69AFED-47DC-445D-9C61-FB99A17A943E}" dt="2024-08-15T09:17:20.192" v="15527" actId="20577"/>
          <ac:spMkLst>
            <pc:docMk/>
            <pc:sldMk cId="2504535486" sldId="437"/>
            <ac:spMk id="5" creationId="{CDCEBAD1-68DF-EA00-A3C1-8DBCB971DF4D}"/>
          </ac:spMkLst>
        </pc:spChg>
        <pc:spChg chg="del">
          <ac:chgData name="Simon Wind" userId="d811bfd9-0116-44fb-bb31-053c406bb21e" providerId="ADAL" clId="{7F69AFED-47DC-445D-9C61-FB99A17A943E}" dt="2024-08-15T09:14:26.543" v="15177" actId="478"/>
          <ac:spMkLst>
            <pc:docMk/>
            <pc:sldMk cId="2504535486" sldId="437"/>
            <ac:spMk id="9" creationId="{A86678E7-313F-D1AA-2D34-866B643D8F8C}"/>
          </ac:spMkLst>
        </pc:spChg>
        <pc:graphicFrameChg chg="add del mod">
          <ac:chgData name="Simon Wind" userId="d811bfd9-0116-44fb-bb31-053c406bb21e" providerId="ADAL" clId="{7F69AFED-47DC-445D-9C61-FB99A17A943E}" dt="2024-08-15T09:21:49.076" v="15530" actId="478"/>
          <ac:graphicFrameMkLst>
            <pc:docMk/>
            <pc:sldMk cId="2504535486" sldId="437"/>
            <ac:graphicFrameMk id="2" creationId="{9D607A2A-06DB-0DCF-9BF3-B60465980BEE}"/>
          </ac:graphicFrameMkLst>
        </pc:graphicFrameChg>
        <pc:graphicFrameChg chg="add del mod modGraphic">
          <ac:chgData name="Simon Wind" userId="d811bfd9-0116-44fb-bb31-053c406bb21e" providerId="ADAL" clId="{7F69AFED-47DC-445D-9C61-FB99A17A943E}" dt="2024-08-15T09:22:08.329" v="15535" actId="478"/>
          <ac:graphicFrameMkLst>
            <pc:docMk/>
            <pc:sldMk cId="2504535486" sldId="437"/>
            <ac:graphicFrameMk id="6" creationId="{5F210CBA-9226-01DB-D2D8-A4EABD627DB4}"/>
          </ac:graphicFrameMkLst>
        </pc:graphicFrameChg>
        <pc:graphicFrameChg chg="add mod modGraphic">
          <ac:chgData name="Simon Wind" userId="d811bfd9-0116-44fb-bb31-053c406bb21e" providerId="ADAL" clId="{7F69AFED-47DC-445D-9C61-FB99A17A943E}" dt="2024-08-15T10:21:24.739" v="15577" actId="14100"/>
          <ac:graphicFrameMkLst>
            <pc:docMk/>
            <pc:sldMk cId="2504535486" sldId="437"/>
            <ac:graphicFrameMk id="11" creationId="{0F5CCD48-F82B-0294-55B5-20C962A2E3D0}"/>
          </ac:graphicFrameMkLst>
        </pc:graphicFrameChg>
        <pc:picChg chg="del">
          <ac:chgData name="Simon Wind" userId="d811bfd9-0116-44fb-bb31-053c406bb21e" providerId="ADAL" clId="{7F69AFED-47DC-445D-9C61-FB99A17A943E}" dt="2024-08-15T09:14:24.889" v="15176" actId="478"/>
          <ac:picMkLst>
            <pc:docMk/>
            <pc:sldMk cId="2504535486" sldId="437"/>
            <ac:picMk id="3" creationId="{4CB32D1F-FFC8-EB86-87CC-AFFD31FD3746}"/>
          </ac:picMkLst>
        </pc:picChg>
        <pc:picChg chg="del">
          <ac:chgData name="Simon Wind" userId="d811bfd9-0116-44fb-bb31-053c406bb21e" providerId="ADAL" clId="{7F69AFED-47DC-445D-9C61-FB99A17A943E}" dt="2024-08-15T09:14:27.271" v="15178" actId="478"/>
          <ac:picMkLst>
            <pc:docMk/>
            <pc:sldMk cId="2504535486" sldId="437"/>
            <ac:picMk id="10" creationId="{6F077F5D-E258-D01B-64CF-6CB679318F7D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1:17:48.928" v="17145"/>
        <pc:sldMkLst>
          <pc:docMk/>
          <pc:sldMk cId="1684993284" sldId="438"/>
        </pc:sldMkLst>
        <pc:spChg chg="mod">
          <ac:chgData name="Simon Wind" userId="d811bfd9-0116-44fb-bb31-053c406bb21e" providerId="ADAL" clId="{7F69AFED-47DC-445D-9C61-FB99A17A943E}" dt="2024-08-15T10:26:36.999" v="15649" actId="1076"/>
          <ac:spMkLst>
            <pc:docMk/>
            <pc:sldMk cId="1684993284" sldId="438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0:31:27.447" v="16034" actId="20577"/>
          <ac:spMkLst>
            <pc:docMk/>
            <pc:sldMk cId="1684993284" sldId="438"/>
            <ac:spMk id="6" creationId="{250E5A42-8E1D-3A9A-3D11-E23850A0EA2A}"/>
          </ac:spMkLst>
        </pc:spChg>
        <pc:picChg chg="add mod">
          <ac:chgData name="Simon Wind" userId="d811bfd9-0116-44fb-bb31-053c406bb21e" providerId="ADAL" clId="{7F69AFED-47DC-445D-9C61-FB99A17A943E}" dt="2024-08-15T10:26:02.326" v="15581" actId="1076"/>
          <ac:picMkLst>
            <pc:docMk/>
            <pc:sldMk cId="1684993284" sldId="438"/>
            <ac:picMk id="3" creationId="{6953E8EA-330F-9471-2D70-BB601D6E70B2}"/>
          </ac:picMkLst>
        </pc:picChg>
        <pc:picChg chg="del">
          <ac:chgData name="Simon Wind" userId="d811bfd9-0116-44fb-bb31-053c406bb21e" providerId="ADAL" clId="{7F69AFED-47DC-445D-9C61-FB99A17A943E}" dt="2024-08-15T10:25:59.774" v="15579" actId="478"/>
          <ac:picMkLst>
            <pc:docMk/>
            <pc:sldMk cId="1684993284" sldId="438"/>
            <ac:picMk id="10" creationId="{3B60F7A4-1054-DBF1-114D-353FA7F92B94}"/>
          </ac:picMkLst>
        </pc:picChg>
      </pc:sldChg>
      <pc:sldChg chg="add del">
        <pc:chgData name="Simon Wind" userId="d811bfd9-0116-44fb-bb31-053c406bb21e" providerId="ADAL" clId="{7F69AFED-47DC-445D-9C61-FB99A17A943E}" dt="2024-08-15T10:37:19.633" v="16080"/>
        <pc:sldMkLst>
          <pc:docMk/>
          <pc:sldMk cId="295834642" sldId="439"/>
        </pc:sldMkLst>
      </pc:sldChg>
      <pc:sldChg chg="addSp delSp modSp add mod ord">
        <pc:chgData name="Simon Wind" userId="d811bfd9-0116-44fb-bb31-053c406bb21e" providerId="ADAL" clId="{7F69AFED-47DC-445D-9C61-FB99A17A943E}" dt="2024-08-15T14:15:46.184" v="25328" actId="478"/>
        <pc:sldMkLst>
          <pc:docMk/>
          <pc:sldMk cId="1056110254" sldId="439"/>
        </pc:sldMkLst>
        <pc:spChg chg="mod">
          <ac:chgData name="Simon Wind" userId="d811bfd9-0116-44fb-bb31-053c406bb21e" providerId="ADAL" clId="{7F69AFED-47DC-445D-9C61-FB99A17A943E}" dt="2024-08-15T10:37:33.361" v="16116" actId="20577"/>
          <ac:spMkLst>
            <pc:docMk/>
            <pc:sldMk cId="1056110254" sldId="439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0:41:40.090" v="16565" actId="20577"/>
          <ac:spMkLst>
            <pc:docMk/>
            <pc:sldMk cId="1056110254" sldId="439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5T10:37:36.029" v="16117" actId="478"/>
          <ac:picMkLst>
            <pc:docMk/>
            <pc:sldMk cId="1056110254" sldId="439"/>
            <ac:picMk id="3" creationId="{B2F3576B-9313-B2B9-8674-5F19C28F34E7}"/>
          </ac:picMkLst>
        </pc:picChg>
        <pc:picChg chg="add mod ord">
          <ac:chgData name="Simon Wind" userId="d811bfd9-0116-44fb-bb31-053c406bb21e" providerId="ADAL" clId="{7F69AFED-47DC-445D-9C61-FB99A17A943E}" dt="2024-08-15T10:38:29.973" v="16120" actId="167"/>
          <ac:picMkLst>
            <pc:docMk/>
            <pc:sldMk cId="1056110254" sldId="439"/>
            <ac:picMk id="6" creationId="{65AA1579-1DCD-05C7-7E53-9FD2D4B5F245}"/>
          </ac:picMkLst>
        </pc:picChg>
        <pc:picChg chg="add del mod">
          <ac:chgData name="Simon Wind" userId="d811bfd9-0116-44fb-bb31-053c406bb21e" providerId="ADAL" clId="{7F69AFED-47DC-445D-9C61-FB99A17A943E}" dt="2024-08-15T14:15:46.184" v="25328" actId="478"/>
          <ac:picMkLst>
            <pc:docMk/>
            <pc:sldMk cId="1056110254" sldId="439"/>
            <ac:picMk id="10" creationId="{9AC80A63-D481-CCF6-3794-6766ACF11325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1:17:48.928" v="17145"/>
        <pc:sldMkLst>
          <pc:docMk/>
          <pc:sldMk cId="3603899999" sldId="440"/>
        </pc:sldMkLst>
        <pc:spChg chg="mod">
          <ac:chgData name="Simon Wind" userId="d811bfd9-0116-44fb-bb31-053c406bb21e" providerId="ADAL" clId="{7F69AFED-47DC-445D-9C61-FB99A17A943E}" dt="2024-08-15T10:43:33.560" v="16633" actId="1076"/>
          <ac:spMkLst>
            <pc:docMk/>
            <pc:sldMk cId="3603899999" sldId="440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1:13:45.234" v="17122" actId="20577"/>
          <ac:spMkLst>
            <pc:docMk/>
            <pc:sldMk cId="3603899999" sldId="440"/>
            <ac:spMk id="6" creationId="{250E5A42-8E1D-3A9A-3D11-E23850A0EA2A}"/>
          </ac:spMkLst>
        </pc:spChg>
        <pc:picChg chg="del">
          <ac:chgData name="Simon Wind" userId="d811bfd9-0116-44fb-bb31-053c406bb21e" providerId="ADAL" clId="{7F69AFED-47DC-445D-9C61-FB99A17A943E}" dt="2024-08-15T10:42:39.568" v="16627" actId="478"/>
          <ac:picMkLst>
            <pc:docMk/>
            <pc:sldMk cId="3603899999" sldId="440"/>
            <ac:picMk id="3" creationId="{6953E8EA-330F-9471-2D70-BB601D6E70B2}"/>
          </ac:picMkLst>
        </pc:picChg>
        <pc:picChg chg="add del mod">
          <ac:chgData name="Simon Wind" userId="d811bfd9-0116-44fb-bb31-053c406bb21e" providerId="ADAL" clId="{7F69AFED-47DC-445D-9C61-FB99A17A943E}" dt="2024-08-15T10:43:11.377" v="16630" actId="478"/>
          <ac:picMkLst>
            <pc:docMk/>
            <pc:sldMk cId="3603899999" sldId="440"/>
            <ac:picMk id="5" creationId="{19BE7771-D961-0AA5-8C57-32AE2D185FB0}"/>
          </ac:picMkLst>
        </pc:picChg>
        <pc:picChg chg="add mod">
          <ac:chgData name="Simon Wind" userId="d811bfd9-0116-44fb-bb31-053c406bb21e" providerId="ADAL" clId="{7F69AFED-47DC-445D-9C61-FB99A17A943E}" dt="2024-08-15T10:43:28.554" v="16632" actId="1076"/>
          <ac:picMkLst>
            <pc:docMk/>
            <pc:sldMk cId="3603899999" sldId="440"/>
            <ac:picMk id="11" creationId="{8E8999A0-8A29-62F5-098F-7ED55C64DA21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1:52:16.140" v="18639" actId="20577"/>
        <pc:sldMkLst>
          <pc:docMk/>
          <pc:sldMk cId="1819208259" sldId="441"/>
        </pc:sldMkLst>
        <pc:spChg chg="mod">
          <ac:chgData name="Simon Wind" userId="d811bfd9-0116-44fb-bb31-053c406bb21e" providerId="ADAL" clId="{7F69AFED-47DC-445D-9C61-FB99A17A943E}" dt="2024-08-15T11:23:47.801" v="17350" actId="20577"/>
          <ac:spMkLst>
            <pc:docMk/>
            <pc:sldMk cId="1819208259" sldId="441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1:52:16.140" v="18639" actId="20577"/>
          <ac:spMkLst>
            <pc:docMk/>
            <pc:sldMk cId="1819208259" sldId="441"/>
            <ac:spMk id="5" creationId="{CDCEBAD1-68DF-EA00-A3C1-8DBCB971DF4D}"/>
          </ac:spMkLst>
        </pc:spChg>
        <pc:spChg chg="add mod ord">
          <ac:chgData name="Simon Wind" userId="d811bfd9-0116-44fb-bb31-053c406bb21e" providerId="ADAL" clId="{7F69AFED-47DC-445D-9C61-FB99A17A943E}" dt="2024-08-15T11:25:13.073" v="17361" actId="207"/>
          <ac:spMkLst>
            <pc:docMk/>
            <pc:sldMk cId="1819208259" sldId="441"/>
            <ac:spMk id="9" creationId="{3ACF2783-2581-70BE-F45B-4C7D6D75CF94}"/>
          </ac:spMkLst>
        </pc:spChg>
        <pc:picChg chg="add mod ord">
          <ac:chgData name="Simon Wind" userId="d811bfd9-0116-44fb-bb31-053c406bb21e" providerId="ADAL" clId="{7F69AFED-47DC-445D-9C61-FB99A17A943E}" dt="2024-08-15T11:25:03.206" v="17360" actId="167"/>
          <ac:picMkLst>
            <pc:docMk/>
            <pc:sldMk cId="1819208259" sldId="441"/>
            <ac:picMk id="3" creationId="{CAAADBB2-9CF1-C9F0-24DE-E91408908FA2}"/>
          </ac:picMkLst>
        </pc:picChg>
        <pc:picChg chg="del">
          <ac:chgData name="Simon Wind" userId="d811bfd9-0116-44fb-bb31-053c406bb21e" providerId="ADAL" clId="{7F69AFED-47DC-445D-9C61-FB99A17A943E}" dt="2024-08-15T11:23:50.573" v="17351" actId="478"/>
          <ac:picMkLst>
            <pc:docMk/>
            <pc:sldMk cId="1819208259" sldId="441"/>
            <ac:picMk id="6" creationId="{65AA1579-1DCD-05C7-7E53-9FD2D4B5F245}"/>
          </ac:picMkLst>
        </pc:picChg>
        <pc:picChg chg="del">
          <ac:chgData name="Simon Wind" userId="d811bfd9-0116-44fb-bb31-053c406bb21e" providerId="ADAL" clId="{7F69AFED-47DC-445D-9C61-FB99A17A943E}" dt="2024-08-15T11:24:47.313" v="17358" actId="478"/>
          <ac:picMkLst>
            <pc:docMk/>
            <pc:sldMk cId="1819208259" sldId="441"/>
            <ac:picMk id="7" creationId="{DB62582C-94AA-1642-8064-480ADEC8167B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1:51:43.061" v="18613" actId="21"/>
        <pc:sldMkLst>
          <pc:docMk/>
          <pc:sldMk cId="2970685010" sldId="442"/>
        </pc:sldMkLst>
        <pc:spChg chg="mod">
          <ac:chgData name="Simon Wind" userId="d811bfd9-0116-44fb-bb31-053c406bb21e" providerId="ADAL" clId="{7F69AFED-47DC-445D-9C61-FB99A17A943E}" dt="2024-08-15T11:45:34.325" v="18166" actId="20577"/>
          <ac:spMkLst>
            <pc:docMk/>
            <pc:sldMk cId="2970685010" sldId="442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1:51:43.061" v="18613" actId="21"/>
          <ac:spMkLst>
            <pc:docMk/>
            <pc:sldMk cId="2970685010" sldId="442"/>
            <ac:spMk id="5" creationId="{CDCEBAD1-68DF-EA00-A3C1-8DBCB971DF4D}"/>
          </ac:spMkLst>
        </pc:spChg>
        <pc:picChg chg="add mod ord">
          <ac:chgData name="Simon Wind" userId="d811bfd9-0116-44fb-bb31-053c406bb21e" providerId="ADAL" clId="{7F69AFED-47DC-445D-9C61-FB99A17A943E}" dt="2024-08-15T11:51:32.764" v="18612" actId="167"/>
          <ac:picMkLst>
            <pc:docMk/>
            <pc:sldMk cId="2970685010" sldId="442"/>
            <ac:picMk id="3" creationId="{957A8072-70BF-8681-326F-D7DA1F825A63}"/>
          </ac:picMkLst>
        </pc:picChg>
        <pc:picChg chg="del">
          <ac:chgData name="Simon Wind" userId="d811bfd9-0116-44fb-bb31-053c406bb21e" providerId="ADAL" clId="{7F69AFED-47DC-445D-9C61-FB99A17A943E}" dt="2024-08-15T11:45:37.347" v="18167" actId="478"/>
          <ac:picMkLst>
            <pc:docMk/>
            <pc:sldMk cId="2970685010" sldId="442"/>
            <ac:picMk id="6" creationId="{65AA1579-1DCD-05C7-7E53-9FD2D4B5F245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2:00:15.233" v="18910" actId="20577"/>
        <pc:sldMkLst>
          <pc:docMk/>
          <pc:sldMk cId="1280725560" sldId="443"/>
        </pc:sldMkLst>
        <pc:spChg chg="mod">
          <ac:chgData name="Simon Wind" userId="d811bfd9-0116-44fb-bb31-053c406bb21e" providerId="ADAL" clId="{7F69AFED-47DC-445D-9C61-FB99A17A943E}" dt="2024-08-15T11:54:33.982" v="18720" actId="1076"/>
          <ac:spMkLst>
            <pc:docMk/>
            <pc:sldMk cId="1280725560" sldId="443"/>
            <ac:spMk id="4" creationId="{631EA418-710D-8E46-80F7-9603E969DF44}"/>
          </ac:spMkLst>
        </pc:spChg>
        <pc:spChg chg="del mod">
          <ac:chgData name="Simon Wind" userId="d811bfd9-0116-44fb-bb31-053c406bb21e" providerId="ADAL" clId="{7F69AFED-47DC-445D-9C61-FB99A17A943E}" dt="2024-08-15T11:54:09.932" v="18710" actId="478"/>
          <ac:spMkLst>
            <pc:docMk/>
            <pc:sldMk cId="1280725560" sldId="443"/>
            <ac:spMk id="5" creationId="{CDCEBAD1-68DF-EA00-A3C1-8DBCB971DF4D}"/>
          </ac:spMkLst>
        </pc:spChg>
        <pc:spChg chg="add mod">
          <ac:chgData name="Simon Wind" userId="d811bfd9-0116-44fb-bb31-053c406bb21e" providerId="ADAL" clId="{7F69AFED-47DC-445D-9C61-FB99A17A943E}" dt="2024-08-15T12:00:15.233" v="18910" actId="20577"/>
          <ac:spMkLst>
            <pc:docMk/>
            <pc:sldMk cId="1280725560" sldId="443"/>
            <ac:spMk id="7" creationId="{CFFC0590-589A-6A8B-5D70-1FF18C4C73C6}"/>
          </ac:spMkLst>
        </pc:spChg>
        <pc:spChg chg="del">
          <ac:chgData name="Simon Wind" userId="d811bfd9-0116-44fb-bb31-053c406bb21e" providerId="ADAL" clId="{7F69AFED-47DC-445D-9C61-FB99A17A943E}" dt="2024-08-15T11:53:36.578" v="18706" actId="478"/>
          <ac:spMkLst>
            <pc:docMk/>
            <pc:sldMk cId="1280725560" sldId="443"/>
            <ac:spMk id="9" creationId="{3ACF2783-2581-70BE-F45B-4C7D6D75CF94}"/>
          </ac:spMkLst>
        </pc:spChg>
        <pc:picChg chg="del">
          <ac:chgData name="Simon Wind" userId="d811bfd9-0116-44fb-bb31-053c406bb21e" providerId="ADAL" clId="{7F69AFED-47DC-445D-9C61-FB99A17A943E}" dt="2024-08-15T11:53:38.611" v="18707" actId="478"/>
          <ac:picMkLst>
            <pc:docMk/>
            <pc:sldMk cId="1280725560" sldId="443"/>
            <ac:picMk id="3" creationId="{CAAADBB2-9CF1-C9F0-24DE-E91408908FA2}"/>
          </ac:picMkLst>
        </pc:picChg>
        <pc:picChg chg="add mod ord">
          <ac:chgData name="Simon Wind" userId="d811bfd9-0116-44fb-bb31-053c406bb21e" providerId="ADAL" clId="{7F69AFED-47DC-445D-9C61-FB99A17A943E}" dt="2024-08-15T11:54:15.004" v="18712" actId="167"/>
          <ac:picMkLst>
            <pc:docMk/>
            <pc:sldMk cId="1280725560" sldId="443"/>
            <ac:picMk id="6" creationId="{B13372F3-061B-BA41-974D-4064ACEA0225}"/>
          </ac:picMkLst>
        </pc:picChg>
      </pc:sldChg>
      <pc:sldChg chg="add del">
        <pc:chgData name="Simon Wind" userId="d811bfd9-0116-44fb-bb31-053c406bb21e" providerId="ADAL" clId="{7F69AFED-47DC-445D-9C61-FB99A17A943E}" dt="2024-08-15T11:52:44.608" v="18641"/>
        <pc:sldMkLst>
          <pc:docMk/>
          <pc:sldMk cId="2577281793" sldId="443"/>
        </pc:sldMkLst>
      </pc:sldChg>
      <pc:sldChg chg="addSp delSp modSp add mod ord">
        <pc:chgData name="Simon Wind" userId="d811bfd9-0116-44fb-bb31-053c406bb21e" providerId="ADAL" clId="{7F69AFED-47DC-445D-9C61-FB99A17A943E}" dt="2024-08-15T12:07:13.691" v="19241" actId="20577"/>
        <pc:sldMkLst>
          <pc:docMk/>
          <pc:sldMk cId="1299987273" sldId="444"/>
        </pc:sldMkLst>
        <pc:spChg chg="mod">
          <ac:chgData name="Simon Wind" userId="d811bfd9-0116-44fb-bb31-053c406bb21e" providerId="ADAL" clId="{7F69AFED-47DC-445D-9C61-FB99A17A943E}" dt="2024-08-15T12:05:59.946" v="19150" actId="20577"/>
          <ac:spMkLst>
            <pc:docMk/>
            <pc:sldMk cId="1299987273" sldId="444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07:13.691" v="19241" actId="20577"/>
          <ac:spMkLst>
            <pc:docMk/>
            <pc:sldMk cId="1299987273" sldId="444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5T12:03:44.241" v="18914" actId="478"/>
          <ac:picMkLst>
            <pc:docMk/>
            <pc:sldMk cId="1299987273" sldId="444"/>
            <ac:picMk id="3" creationId="{957A8072-70BF-8681-326F-D7DA1F825A63}"/>
          </ac:picMkLst>
        </pc:picChg>
        <pc:picChg chg="add mod modCrop">
          <ac:chgData name="Simon Wind" userId="d811bfd9-0116-44fb-bb31-053c406bb21e" providerId="ADAL" clId="{7F69AFED-47DC-445D-9C61-FB99A17A943E}" dt="2024-08-15T12:04:01.442" v="18919" actId="732"/>
          <ac:picMkLst>
            <pc:docMk/>
            <pc:sldMk cId="1299987273" sldId="444"/>
            <ac:picMk id="6" creationId="{AF9B631F-BBFD-19E1-C46B-5D33D12740E5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2:12:33.845" v="19599" actId="1076"/>
        <pc:sldMkLst>
          <pc:docMk/>
          <pc:sldMk cId="414427566" sldId="445"/>
        </pc:sldMkLst>
        <pc:spChg chg="mod">
          <ac:chgData name="Simon Wind" userId="d811bfd9-0116-44fb-bb31-053c406bb21e" providerId="ADAL" clId="{7F69AFED-47DC-445D-9C61-FB99A17A943E}" dt="2024-08-15T12:12:31.381" v="19598" actId="1076"/>
          <ac:spMkLst>
            <pc:docMk/>
            <pc:sldMk cId="414427566" sldId="445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12:33.845" v="19599" actId="1076"/>
          <ac:spMkLst>
            <pc:docMk/>
            <pc:sldMk cId="414427566" sldId="445"/>
            <ac:spMk id="6" creationId="{250E5A42-8E1D-3A9A-3D11-E23850A0EA2A}"/>
          </ac:spMkLst>
        </pc:spChg>
        <pc:picChg chg="del">
          <ac:chgData name="Simon Wind" userId="d811bfd9-0116-44fb-bb31-053c406bb21e" providerId="ADAL" clId="{7F69AFED-47DC-445D-9C61-FB99A17A943E}" dt="2024-08-15T12:11:44.755" v="19591" actId="478"/>
          <ac:picMkLst>
            <pc:docMk/>
            <pc:sldMk cId="414427566" sldId="445"/>
            <ac:picMk id="3" creationId="{6953E8EA-330F-9471-2D70-BB601D6E70B2}"/>
          </ac:picMkLst>
        </pc:picChg>
        <pc:picChg chg="add mod">
          <ac:chgData name="Simon Wind" userId="d811bfd9-0116-44fb-bb31-053c406bb21e" providerId="ADAL" clId="{7F69AFED-47DC-445D-9C61-FB99A17A943E}" dt="2024-08-15T12:11:48.151" v="19593" actId="1076"/>
          <ac:picMkLst>
            <pc:docMk/>
            <pc:sldMk cId="414427566" sldId="445"/>
            <ac:picMk id="5" creationId="{D6AF2319-1811-9FD0-8DB4-B7B5CC868E72}"/>
          </ac:picMkLst>
        </pc:picChg>
      </pc:sldChg>
      <pc:sldChg chg="add del">
        <pc:chgData name="Simon Wind" userId="d811bfd9-0116-44fb-bb31-053c406bb21e" providerId="ADAL" clId="{7F69AFED-47DC-445D-9C61-FB99A17A943E}" dt="2024-08-15T12:03:45.305" v="18916"/>
        <pc:sldMkLst>
          <pc:docMk/>
          <pc:sldMk cId="938319686" sldId="445"/>
        </pc:sldMkLst>
      </pc:sldChg>
      <pc:sldChg chg="addSp delSp modSp add mod">
        <pc:chgData name="Simon Wind" userId="d811bfd9-0116-44fb-bb31-053c406bb21e" providerId="ADAL" clId="{7F69AFED-47DC-445D-9C61-FB99A17A943E}" dt="2024-08-15T12:19:13.556" v="20189" actId="167"/>
        <pc:sldMkLst>
          <pc:docMk/>
          <pc:sldMk cId="3230678106" sldId="446"/>
        </pc:sldMkLst>
        <pc:spChg chg="mod">
          <ac:chgData name="Simon Wind" userId="d811bfd9-0116-44fb-bb31-053c406bb21e" providerId="ADAL" clId="{7F69AFED-47DC-445D-9C61-FB99A17A943E}" dt="2024-08-15T12:18:17.672" v="20077" actId="1076"/>
          <ac:spMkLst>
            <pc:docMk/>
            <pc:sldMk cId="3230678106" sldId="446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18:56.826" v="20188" actId="1076"/>
          <ac:spMkLst>
            <pc:docMk/>
            <pc:sldMk cId="3230678106" sldId="446"/>
            <ac:spMk id="5" creationId="{CDCEBAD1-68DF-EA00-A3C1-8DBCB971DF4D}"/>
          </ac:spMkLst>
        </pc:spChg>
        <pc:picChg chg="add mod ord">
          <ac:chgData name="Simon Wind" userId="d811bfd9-0116-44fb-bb31-053c406bb21e" providerId="ADAL" clId="{7F69AFED-47DC-445D-9C61-FB99A17A943E}" dt="2024-08-15T12:19:13.556" v="20189" actId="167"/>
          <ac:picMkLst>
            <pc:docMk/>
            <pc:sldMk cId="3230678106" sldId="446"/>
            <ac:picMk id="3" creationId="{C36C0588-92EC-428C-DC6F-1C1E34166B5A}"/>
          </ac:picMkLst>
        </pc:picChg>
        <pc:picChg chg="del">
          <ac:chgData name="Simon Wind" userId="d811bfd9-0116-44fb-bb31-053c406bb21e" providerId="ADAL" clId="{7F69AFED-47DC-445D-9C61-FB99A17A943E}" dt="2024-08-15T12:13:50.501" v="19651" actId="478"/>
          <ac:picMkLst>
            <pc:docMk/>
            <pc:sldMk cId="3230678106" sldId="446"/>
            <ac:picMk id="6" creationId="{65AA1579-1DCD-05C7-7E53-9FD2D4B5F245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2:26:50.937" v="20627" actId="20577"/>
        <pc:sldMkLst>
          <pc:docMk/>
          <pc:sldMk cId="258418177" sldId="447"/>
        </pc:sldMkLst>
        <pc:spChg chg="mod">
          <ac:chgData name="Simon Wind" userId="d811bfd9-0116-44fb-bb31-053c406bb21e" providerId="ADAL" clId="{7F69AFED-47DC-445D-9C61-FB99A17A943E}" dt="2024-08-15T12:23:56.681" v="20231" actId="1076"/>
          <ac:spMkLst>
            <pc:docMk/>
            <pc:sldMk cId="258418177" sldId="447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26:50.937" v="20627" actId="20577"/>
          <ac:spMkLst>
            <pc:docMk/>
            <pc:sldMk cId="258418177" sldId="447"/>
            <ac:spMk id="6" creationId="{250E5A42-8E1D-3A9A-3D11-E23850A0EA2A}"/>
          </ac:spMkLst>
        </pc:spChg>
        <pc:picChg chg="add del mod">
          <ac:chgData name="Simon Wind" userId="d811bfd9-0116-44fb-bb31-053c406bb21e" providerId="ADAL" clId="{7F69AFED-47DC-445D-9C61-FB99A17A943E}" dt="2024-08-15T12:22:40.688" v="20226" actId="478"/>
          <ac:picMkLst>
            <pc:docMk/>
            <pc:sldMk cId="258418177" sldId="447"/>
            <ac:picMk id="3" creationId="{D2308205-55A4-0EB8-D63E-33BA739D75CF}"/>
          </ac:picMkLst>
        </pc:picChg>
        <pc:picChg chg="del">
          <ac:chgData name="Simon Wind" userId="d811bfd9-0116-44fb-bb31-053c406bb21e" providerId="ADAL" clId="{7F69AFED-47DC-445D-9C61-FB99A17A943E}" dt="2024-08-15T12:21:27.409" v="20223" actId="478"/>
          <ac:picMkLst>
            <pc:docMk/>
            <pc:sldMk cId="258418177" sldId="447"/>
            <ac:picMk id="5" creationId="{D6AF2319-1811-9FD0-8DB4-B7B5CC868E72}"/>
          </ac:picMkLst>
        </pc:picChg>
        <pc:picChg chg="add mod">
          <ac:chgData name="Simon Wind" userId="d811bfd9-0116-44fb-bb31-053c406bb21e" providerId="ADAL" clId="{7F69AFED-47DC-445D-9C61-FB99A17A943E}" dt="2024-08-15T12:23:53.152" v="20230" actId="1076"/>
          <ac:picMkLst>
            <pc:docMk/>
            <pc:sldMk cId="258418177" sldId="447"/>
            <ac:picMk id="11" creationId="{A8ECA638-E035-6132-2E24-C0AF7A5A9956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2:40:32.537" v="21111" actId="20577"/>
        <pc:sldMkLst>
          <pc:docMk/>
          <pc:sldMk cId="863996241" sldId="448"/>
        </pc:sldMkLst>
        <pc:spChg chg="mod">
          <ac:chgData name="Simon Wind" userId="d811bfd9-0116-44fb-bb31-053c406bb21e" providerId="ADAL" clId="{7F69AFED-47DC-445D-9C61-FB99A17A943E}" dt="2024-08-15T12:35:30.645" v="20712" actId="1076"/>
          <ac:spMkLst>
            <pc:docMk/>
            <pc:sldMk cId="863996241" sldId="448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40:32.537" v="21111" actId="20577"/>
          <ac:spMkLst>
            <pc:docMk/>
            <pc:sldMk cId="863996241" sldId="448"/>
            <ac:spMk id="5" creationId="{CDCEBAD1-68DF-EA00-A3C1-8DBCB971DF4D}"/>
          </ac:spMkLst>
        </pc:spChg>
        <pc:spChg chg="del">
          <ac:chgData name="Simon Wind" userId="d811bfd9-0116-44fb-bb31-053c406bb21e" providerId="ADAL" clId="{7F69AFED-47DC-445D-9C61-FB99A17A943E}" dt="2024-08-15T12:33:29.672" v="20673" actId="478"/>
          <ac:spMkLst>
            <pc:docMk/>
            <pc:sldMk cId="863996241" sldId="448"/>
            <ac:spMk id="9" creationId="{3ACF2783-2581-70BE-F45B-4C7D6D75CF94}"/>
          </ac:spMkLst>
        </pc:spChg>
        <pc:picChg chg="del">
          <ac:chgData name="Simon Wind" userId="d811bfd9-0116-44fb-bb31-053c406bb21e" providerId="ADAL" clId="{7F69AFED-47DC-445D-9C61-FB99A17A943E}" dt="2024-08-15T12:33:39.490" v="20677" actId="478"/>
          <ac:picMkLst>
            <pc:docMk/>
            <pc:sldMk cId="863996241" sldId="448"/>
            <ac:picMk id="3" creationId="{CAAADBB2-9CF1-C9F0-24DE-E91408908FA2}"/>
          </ac:picMkLst>
        </pc:picChg>
        <pc:picChg chg="add mod">
          <ac:chgData name="Simon Wind" userId="d811bfd9-0116-44fb-bb31-053c406bb21e" providerId="ADAL" clId="{7F69AFED-47DC-445D-9C61-FB99A17A943E}" dt="2024-08-15T12:35:23.712" v="20707" actId="1076"/>
          <ac:picMkLst>
            <pc:docMk/>
            <pc:sldMk cId="863996241" sldId="448"/>
            <ac:picMk id="6" creationId="{31BE7217-0912-1C59-BD39-1850FB071459}"/>
          </ac:picMkLst>
        </pc:picChg>
      </pc:sldChg>
      <pc:sldChg chg="addSp delSp modSp add mod ord">
        <pc:chgData name="Simon Wind" userId="d811bfd9-0116-44fb-bb31-053c406bb21e" providerId="ADAL" clId="{7F69AFED-47DC-445D-9C61-FB99A17A943E}" dt="2024-08-15T12:45:54.656" v="21602" actId="166"/>
        <pc:sldMkLst>
          <pc:docMk/>
          <pc:sldMk cId="3887503747" sldId="449"/>
        </pc:sldMkLst>
        <pc:spChg chg="mod">
          <ac:chgData name="Simon Wind" userId="d811bfd9-0116-44fb-bb31-053c406bb21e" providerId="ADAL" clId="{7F69AFED-47DC-445D-9C61-FB99A17A943E}" dt="2024-08-15T12:41:33.377" v="21140" actId="20577"/>
          <ac:spMkLst>
            <pc:docMk/>
            <pc:sldMk cId="3887503747" sldId="449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2:43:58.533" v="21587" actId="20577"/>
          <ac:spMkLst>
            <pc:docMk/>
            <pc:sldMk cId="3887503747" sldId="449"/>
            <ac:spMk id="5" creationId="{CDCEBAD1-68DF-EA00-A3C1-8DBCB971DF4D}"/>
          </ac:spMkLst>
        </pc:spChg>
        <pc:spChg chg="mod">
          <ac:chgData name="Simon Wind" userId="d811bfd9-0116-44fb-bb31-053c406bb21e" providerId="ADAL" clId="{7F69AFED-47DC-445D-9C61-FB99A17A943E}" dt="2024-08-15T12:45:47.303" v="21600" actId="1076"/>
          <ac:spMkLst>
            <pc:docMk/>
            <pc:sldMk cId="3887503747" sldId="449"/>
            <ac:spMk id="9" creationId="{3ACF2783-2581-70BE-F45B-4C7D6D75CF94}"/>
          </ac:spMkLst>
        </pc:spChg>
        <pc:picChg chg="del">
          <ac:chgData name="Simon Wind" userId="d811bfd9-0116-44fb-bb31-053c406bb21e" providerId="ADAL" clId="{7F69AFED-47DC-445D-9C61-FB99A17A943E}" dt="2024-08-15T12:44:02.011" v="21588" actId="478"/>
          <ac:picMkLst>
            <pc:docMk/>
            <pc:sldMk cId="3887503747" sldId="449"/>
            <ac:picMk id="3" creationId="{CAAADBB2-9CF1-C9F0-24DE-E91408908FA2}"/>
          </ac:picMkLst>
        </pc:picChg>
        <pc:picChg chg="add mod ord">
          <ac:chgData name="Simon Wind" userId="d811bfd9-0116-44fb-bb31-053c406bb21e" providerId="ADAL" clId="{7F69AFED-47DC-445D-9C61-FB99A17A943E}" dt="2024-08-15T12:45:51.133" v="21601" actId="1076"/>
          <ac:picMkLst>
            <pc:docMk/>
            <pc:sldMk cId="3887503747" sldId="449"/>
            <ac:picMk id="6" creationId="{80642BAA-7396-0F0A-B3A1-7DA4487D386E}"/>
          </ac:picMkLst>
        </pc:picChg>
        <pc:picChg chg="ord">
          <ac:chgData name="Simon Wind" userId="d811bfd9-0116-44fb-bb31-053c406bb21e" providerId="ADAL" clId="{7F69AFED-47DC-445D-9C61-FB99A17A943E}" dt="2024-08-15T12:45:54.656" v="21602" actId="166"/>
          <ac:picMkLst>
            <pc:docMk/>
            <pc:sldMk cId="3887503747" sldId="449"/>
            <ac:picMk id="8" creationId="{C36C5B29-DF15-B5A2-17DD-B5ACDA14F76D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25:02.027" v="22935" actId="1076"/>
        <pc:sldMkLst>
          <pc:docMk/>
          <pc:sldMk cId="877470185" sldId="450"/>
        </pc:sldMkLst>
        <pc:spChg chg="mod">
          <ac:chgData name="Simon Wind" userId="d811bfd9-0116-44fb-bb31-053c406bb21e" providerId="ADAL" clId="{7F69AFED-47DC-445D-9C61-FB99A17A943E}" dt="2024-08-15T13:24:58.166" v="22934" actId="6549"/>
          <ac:spMkLst>
            <pc:docMk/>
            <pc:sldMk cId="877470185" sldId="450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3:25:02.027" v="22935" actId="1076"/>
          <ac:spMkLst>
            <pc:docMk/>
            <pc:sldMk cId="877470185" sldId="450"/>
            <ac:spMk id="6" creationId="{250E5A42-8E1D-3A9A-3D11-E23850A0EA2A}"/>
          </ac:spMkLst>
        </pc:spChg>
        <pc:picChg chg="add del mod">
          <ac:chgData name="Simon Wind" userId="d811bfd9-0116-44fb-bb31-053c406bb21e" providerId="ADAL" clId="{7F69AFED-47DC-445D-9C61-FB99A17A943E}" dt="2024-08-15T12:48:06.582" v="21608" actId="478"/>
          <ac:picMkLst>
            <pc:docMk/>
            <pc:sldMk cId="877470185" sldId="450"/>
            <ac:picMk id="3" creationId="{0B1CBF26-D49C-FDEA-CA3E-7AA441295224}"/>
          </ac:picMkLst>
        </pc:picChg>
        <pc:picChg chg="add mod">
          <ac:chgData name="Simon Wind" userId="d811bfd9-0116-44fb-bb31-053c406bb21e" providerId="ADAL" clId="{7F69AFED-47DC-445D-9C61-FB99A17A943E}" dt="2024-08-15T13:14:20.815" v="22840" actId="14100"/>
          <ac:picMkLst>
            <pc:docMk/>
            <pc:sldMk cId="877470185" sldId="450"/>
            <ac:picMk id="10" creationId="{04A7725F-7061-73F4-2C35-E45DC72F65A4}"/>
          </ac:picMkLst>
        </pc:picChg>
        <pc:picChg chg="del">
          <ac:chgData name="Simon Wind" userId="d811bfd9-0116-44fb-bb31-053c406bb21e" providerId="ADAL" clId="{7F69AFED-47DC-445D-9C61-FB99A17A943E}" dt="2024-08-15T12:47:19.119" v="21604" actId="478"/>
          <ac:picMkLst>
            <pc:docMk/>
            <pc:sldMk cId="877470185" sldId="450"/>
            <ac:picMk id="11" creationId="{A8ECA638-E035-6132-2E24-C0AF7A5A9956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25:19.118" v="22936" actId="167"/>
        <pc:sldMkLst>
          <pc:docMk/>
          <pc:sldMk cId="4069669883" sldId="451"/>
        </pc:sldMkLst>
        <pc:spChg chg="mod">
          <ac:chgData name="Simon Wind" userId="d811bfd9-0116-44fb-bb31-053c406bb21e" providerId="ADAL" clId="{7F69AFED-47DC-445D-9C61-FB99A17A943E}" dt="2024-08-15T12:57:02.729" v="22206" actId="20577"/>
          <ac:spMkLst>
            <pc:docMk/>
            <pc:sldMk cId="4069669883" sldId="451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3:24:42.059" v="22932" actId="1076"/>
          <ac:spMkLst>
            <pc:docMk/>
            <pc:sldMk cId="4069669883" sldId="451"/>
            <ac:spMk id="5" creationId="{CDCEBAD1-68DF-EA00-A3C1-8DBCB971DF4D}"/>
          </ac:spMkLst>
        </pc:spChg>
        <pc:picChg chg="del">
          <ac:chgData name="Simon Wind" userId="d811bfd9-0116-44fb-bb31-053c406bb21e" providerId="ADAL" clId="{7F69AFED-47DC-445D-9C61-FB99A17A943E}" dt="2024-08-15T12:56:22.690" v="22147" actId="478"/>
          <ac:picMkLst>
            <pc:docMk/>
            <pc:sldMk cId="4069669883" sldId="451"/>
            <ac:picMk id="3" creationId="{C36C0588-92EC-428C-DC6F-1C1E34166B5A}"/>
          </ac:picMkLst>
        </pc:picChg>
        <pc:picChg chg="add mod ord">
          <ac:chgData name="Simon Wind" userId="d811bfd9-0116-44fb-bb31-053c406bb21e" providerId="ADAL" clId="{7F69AFED-47DC-445D-9C61-FB99A17A943E}" dt="2024-08-15T13:25:19.118" v="22936" actId="167"/>
          <ac:picMkLst>
            <pc:docMk/>
            <pc:sldMk cId="4069669883" sldId="451"/>
            <ac:picMk id="6" creationId="{FF873E57-F58D-A186-DEA9-D7F24E7C536D}"/>
          </ac:picMkLst>
        </pc:picChg>
        <pc:picChg chg="add del">
          <ac:chgData name="Simon Wind" userId="d811bfd9-0116-44fb-bb31-053c406bb21e" providerId="ADAL" clId="{7F69AFED-47DC-445D-9C61-FB99A17A943E}" dt="2024-08-15T13:13:16.633" v="22677" actId="478"/>
          <ac:picMkLst>
            <pc:docMk/>
            <pc:sldMk cId="4069669883" sldId="451"/>
            <ac:picMk id="10" creationId="{06BA526B-FC8B-BFBB-2A6C-B6E0B85222AB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36:07.669" v="23415" actId="20577"/>
        <pc:sldMkLst>
          <pc:docMk/>
          <pc:sldMk cId="2184963814" sldId="452"/>
        </pc:sldMkLst>
        <pc:spChg chg="mod">
          <ac:chgData name="Simon Wind" userId="d811bfd9-0116-44fb-bb31-053c406bb21e" providerId="ADAL" clId="{7F69AFED-47DC-445D-9C61-FB99A17A943E}" dt="2024-08-15T13:25:31.742" v="22974" actId="20577"/>
          <ac:spMkLst>
            <pc:docMk/>
            <pc:sldMk cId="2184963814" sldId="452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3:36:07.669" v="23415" actId="20577"/>
          <ac:spMkLst>
            <pc:docMk/>
            <pc:sldMk cId="2184963814" sldId="452"/>
            <ac:spMk id="6" creationId="{250E5A42-8E1D-3A9A-3D11-E23850A0EA2A}"/>
          </ac:spMkLst>
        </pc:spChg>
        <pc:picChg chg="add mod">
          <ac:chgData name="Simon Wind" userId="d811bfd9-0116-44fb-bb31-053c406bb21e" providerId="ADAL" clId="{7F69AFED-47DC-445D-9C61-FB99A17A943E}" dt="2024-08-15T13:26:14.398" v="22978" actId="1076"/>
          <ac:picMkLst>
            <pc:docMk/>
            <pc:sldMk cId="2184963814" sldId="452"/>
            <ac:picMk id="3" creationId="{D311FCA2-0B92-1B20-5104-59AE05663970}"/>
          </ac:picMkLst>
        </pc:picChg>
        <pc:picChg chg="del">
          <ac:chgData name="Simon Wind" userId="d811bfd9-0116-44fb-bb31-053c406bb21e" providerId="ADAL" clId="{7F69AFED-47DC-445D-9C61-FB99A17A943E}" dt="2024-08-15T13:25:33.867" v="22975" actId="478"/>
          <ac:picMkLst>
            <pc:docMk/>
            <pc:sldMk cId="2184963814" sldId="452"/>
            <ac:picMk id="11" creationId="{A8ECA638-E035-6132-2E24-C0AF7A5A9956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44:32.853" v="23869" actId="20577"/>
        <pc:sldMkLst>
          <pc:docMk/>
          <pc:sldMk cId="3106921556" sldId="453"/>
        </pc:sldMkLst>
        <pc:spChg chg="mod">
          <ac:chgData name="Simon Wind" userId="d811bfd9-0116-44fb-bb31-053c406bb21e" providerId="ADAL" clId="{7F69AFED-47DC-445D-9C61-FB99A17A943E}" dt="2024-08-15T13:40:55.789" v="23471" actId="20577"/>
          <ac:spMkLst>
            <pc:docMk/>
            <pc:sldMk cId="3106921556" sldId="453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3:44:32.853" v="23869" actId="20577"/>
          <ac:spMkLst>
            <pc:docMk/>
            <pc:sldMk cId="3106921556" sldId="453"/>
            <ac:spMk id="5" creationId="{CDCEBAD1-68DF-EA00-A3C1-8DBCB971DF4D}"/>
          </ac:spMkLst>
        </pc:spChg>
        <pc:picChg chg="add mod">
          <ac:chgData name="Simon Wind" userId="d811bfd9-0116-44fb-bb31-053c406bb21e" providerId="ADAL" clId="{7F69AFED-47DC-445D-9C61-FB99A17A943E}" dt="2024-08-15T13:41:01.011" v="23472" actId="1076"/>
          <ac:picMkLst>
            <pc:docMk/>
            <pc:sldMk cId="3106921556" sldId="453"/>
            <ac:picMk id="3" creationId="{F57A3FE7-D4D1-3DB6-38A1-8951FD6F79F1}"/>
          </ac:picMkLst>
        </pc:picChg>
        <pc:picChg chg="del">
          <ac:chgData name="Simon Wind" userId="d811bfd9-0116-44fb-bb31-053c406bb21e" providerId="ADAL" clId="{7F69AFED-47DC-445D-9C61-FB99A17A943E}" dt="2024-08-15T13:36:59.873" v="23424" actId="478"/>
          <ac:picMkLst>
            <pc:docMk/>
            <pc:sldMk cId="3106921556" sldId="453"/>
            <ac:picMk id="6" creationId="{FF873E57-F58D-A186-DEA9-D7F24E7C536D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3:50:41.793" v="24347" actId="1076"/>
        <pc:sldMkLst>
          <pc:docMk/>
          <pc:sldMk cId="1967852606" sldId="454"/>
        </pc:sldMkLst>
        <pc:spChg chg="mod">
          <ac:chgData name="Simon Wind" userId="d811bfd9-0116-44fb-bb31-053c406bb21e" providerId="ADAL" clId="{7F69AFED-47DC-445D-9C61-FB99A17A943E}" dt="2024-08-15T13:50:41.793" v="24347" actId="1076"/>
          <ac:spMkLst>
            <pc:docMk/>
            <pc:sldMk cId="1967852606" sldId="454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3:50:41.793" v="24347" actId="1076"/>
          <ac:spMkLst>
            <pc:docMk/>
            <pc:sldMk cId="1967852606" sldId="454"/>
            <ac:spMk id="6" creationId="{250E5A42-8E1D-3A9A-3D11-E23850A0EA2A}"/>
          </ac:spMkLst>
        </pc:spChg>
        <pc:picChg chg="del mod">
          <ac:chgData name="Simon Wind" userId="d811bfd9-0116-44fb-bb31-053c406bb21e" providerId="ADAL" clId="{7F69AFED-47DC-445D-9C61-FB99A17A943E}" dt="2024-08-15T13:45:22.630" v="23927" actId="478"/>
          <ac:picMkLst>
            <pc:docMk/>
            <pc:sldMk cId="1967852606" sldId="454"/>
            <ac:picMk id="3" creationId="{D311FCA2-0B92-1B20-5104-59AE05663970}"/>
          </ac:picMkLst>
        </pc:picChg>
        <pc:picChg chg="add mod">
          <ac:chgData name="Simon Wind" userId="d811bfd9-0116-44fb-bb31-053c406bb21e" providerId="ADAL" clId="{7F69AFED-47DC-445D-9C61-FB99A17A943E}" dt="2024-08-15T13:48:15.981" v="23933" actId="1076"/>
          <ac:picMkLst>
            <pc:docMk/>
            <pc:sldMk cId="1967852606" sldId="454"/>
            <ac:picMk id="5" creationId="{8D1D9E49-83B4-B76D-3CD9-56BAD2645567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4:04:51.378" v="25273" actId="20577"/>
        <pc:sldMkLst>
          <pc:docMk/>
          <pc:sldMk cId="1086599635" sldId="455"/>
        </pc:sldMkLst>
        <pc:spChg chg="mod">
          <ac:chgData name="Simon Wind" userId="d811bfd9-0116-44fb-bb31-053c406bb21e" providerId="ADAL" clId="{7F69AFED-47DC-445D-9C61-FB99A17A943E}" dt="2024-08-15T13:51:16.646" v="24366" actId="20577"/>
          <ac:spMkLst>
            <pc:docMk/>
            <pc:sldMk cId="1086599635" sldId="455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4:04:51.378" v="25273" actId="20577"/>
          <ac:spMkLst>
            <pc:docMk/>
            <pc:sldMk cId="1086599635" sldId="455"/>
            <ac:spMk id="5" creationId="{CDCEBAD1-68DF-EA00-A3C1-8DBCB971DF4D}"/>
          </ac:spMkLst>
        </pc:spChg>
        <pc:spChg chg="del">
          <ac:chgData name="Simon Wind" userId="d811bfd9-0116-44fb-bb31-053c406bb21e" providerId="ADAL" clId="{7F69AFED-47DC-445D-9C61-FB99A17A943E}" dt="2024-08-15T13:51:23.414" v="24368" actId="478"/>
          <ac:spMkLst>
            <pc:docMk/>
            <pc:sldMk cId="1086599635" sldId="455"/>
            <ac:spMk id="9" creationId="{3ACF2783-2581-70BE-F45B-4C7D6D75CF94}"/>
          </ac:spMkLst>
        </pc:spChg>
        <pc:picChg chg="add mod ord">
          <ac:chgData name="Simon Wind" userId="d811bfd9-0116-44fb-bb31-053c406bb21e" providerId="ADAL" clId="{7F69AFED-47DC-445D-9C61-FB99A17A943E}" dt="2024-08-15T13:57:32.667" v="24786" actId="167"/>
          <ac:picMkLst>
            <pc:docMk/>
            <pc:sldMk cId="1086599635" sldId="455"/>
            <ac:picMk id="3" creationId="{8D98A252-E2A5-51F6-D63F-D89E4CBDDC5A}"/>
          </ac:picMkLst>
        </pc:picChg>
        <pc:picChg chg="del">
          <ac:chgData name="Simon Wind" userId="d811bfd9-0116-44fb-bb31-053c406bb21e" providerId="ADAL" clId="{7F69AFED-47DC-445D-9C61-FB99A17A943E}" dt="2024-08-15T13:51:21.397" v="24367" actId="478"/>
          <ac:picMkLst>
            <pc:docMk/>
            <pc:sldMk cId="1086599635" sldId="455"/>
            <ac:picMk id="6" creationId="{80642BAA-7396-0F0A-B3A1-7DA4487D386E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4:03:29.688" v="25209" actId="20577"/>
        <pc:sldMkLst>
          <pc:docMk/>
          <pc:sldMk cId="853320234" sldId="456"/>
        </pc:sldMkLst>
        <pc:spChg chg="mod">
          <ac:chgData name="Simon Wind" userId="d811bfd9-0116-44fb-bb31-053c406bb21e" providerId="ADAL" clId="{7F69AFED-47DC-445D-9C61-FB99A17A943E}" dt="2024-08-15T13:59:46.039" v="24814" actId="20577"/>
          <ac:spMkLst>
            <pc:docMk/>
            <pc:sldMk cId="853320234" sldId="456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4:03:29.688" v="25209" actId="20577"/>
          <ac:spMkLst>
            <pc:docMk/>
            <pc:sldMk cId="853320234" sldId="456"/>
            <ac:spMk id="5" creationId="{CDCEBAD1-68DF-EA00-A3C1-8DBCB971DF4D}"/>
          </ac:spMkLst>
        </pc:spChg>
        <pc:picChg chg="add mod">
          <ac:chgData name="Simon Wind" userId="d811bfd9-0116-44fb-bb31-053c406bb21e" providerId="ADAL" clId="{7F69AFED-47DC-445D-9C61-FB99A17A943E}" dt="2024-08-15T14:00:13.895" v="24817" actId="1076"/>
          <ac:picMkLst>
            <pc:docMk/>
            <pc:sldMk cId="853320234" sldId="456"/>
            <ac:picMk id="3" creationId="{A45E3E0A-6A2A-DF01-46CA-B2A6A4B79DE9}"/>
          </ac:picMkLst>
        </pc:picChg>
        <pc:picChg chg="del">
          <ac:chgData name="Simon Wind" userId="d811bfd9-0116-44fb-bb31-053c406bb21e" providerId="ADAL" clId="{7F69AFED-47DC-445D-9C61-FB99A17A943E}" dt="2024-08-15T13:59:47.831" v="24815" actId="478"/>
          <ac:picMkLst>
            <pc:docMk/>
            <pc:sldMk cId="853320234" sldId="456"/>
            <ac:picMk id="6" creationId="{FF873E57-F58D-A186-DEA9-D7F24E7C536D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4:14:35.714" v="25307" actId="207"/>
        <pc:sldMkLst>
          <pc:docMk/>
          <pc:sldMk cId="3873542182" sldId="457"/>
        </pc:sldMkLst>
        <pc:spChg chg="mod">
          <ac:chgData name="Simon Wind" userId="d811bfd9-0116-44fb-bb31-053c406bb21e" providerId="ADAL" clId="{7F69AFED-47DC-445D-9C61-FB99A17A943E}" dt="2024-08-15T14:14:35.714" v="25307" actId="207"/>
          <ac:spMkLst>
            <pc:docMk/>
            <pc:sldMk cId="3873542182" sldId="457"/>
            <ac:spMk id="4" creationId="{631EA418-710D-8E46-80F7-9603E969DF44}"/>
          </ac:spMkLst>
        </pc:spChg>
        <pc:spChg chg="del">
          <ac:chgData name="Simon Wind" userId="d811bfd9-0116-44fb-bb31-053c406bb21e" providerId="ADAL" clId="{7F69AFED-47DC-445D-9C61-FB99A17A943E}" dt="2024-08-15T14:13:46.943" v="25280" actId="478"/>
          <ac:spMkLst>
            <pc:docMk/>
            <pc:sldMk cId="3873542182" sldId="457"/>
            <ac:spMk id="5" creationId="{CDCEBAD1-68DF-EA00-A3C1-8DBCB971DF4D}"/>
          </ac:spMkLst>
        </pc:spChg>
        <pc:spChg chg="mod">
          <ac:chgData name="Simon Wind" userId="d811bfd9-0116-44fb-bb31-053c406bb21e" providerId="ADAL" clId="{7F69AFED-47DC-445D-9C61-FB99A17A943E}" dt="2024-08-15T14:14:23.618" v="25306" actId="207"/>
          <ac:spMkLst>
            <pc:docMk/>
            <pc:sldMk cId="3873542182" sldId="457"/>
            <ac:spMk id="9" creationId="{3ACF2783-2581-70BE-F45B-4C7D6D75CF94}"/>
          </ac:spMkLst>
        </pc:spChg>
        <pc:picChg chg="add mod ord">
          <ac:chgData name="Simon Wind" userId="d811bfd9-0116-44fb-bb31-053c406bb21e" providerId="ADAL" clId="{7F69AFED-47DC-445D-9C61-FB99A17A943E}" dt="2024-08-15T14:13:43.168" v="25279" actId="1076"/>
          <ac:picMkLst>
            <pc:docMk/>
            <pc:sldMk cId="3873542182" sldId="457"/>
            <ac:picMk id="3" creationId="{1F0BF3BD-4628-06AD-E5FF-313C4B979F58}"/>
          </ac:picMkLst>
        </pc:picChg>
        <pc:picChg chg="del">
          <ac:chgData name="Simon Wind" userId="d811bfd9-0116-44fb-bb31-053c406bb21e" providerId="ADAL" clId="{7F69AFED-47DC-445D-9C61-FB99A17A943E}" dt="2024-08-15T14:13:27.978" v="25275" actId="478"/>
          <ac:picMkLst>
            <pc:docMk/>
            <pc:sldMk cId="3873542182" sldId="457"/>
            <ac:picMk id="6" creationId="{80642BAA-7396-0F0A-B3A1-7DA4487D386E}"/>
          </ac:picMkLst>
        </pc:picChg>
      </pc:sldChg>
      <pc:sldChg chg="addSp delSp modSp add mod">
        <pc:chgData name="Simon Wind" userId="d811bfd9-0116-44fb-bb31-053c406bb21e" providerId="ADAL" clId="{7F69AFED-47DC-445D-9C61-FB99A17A943E}" dt="2024-08-15T14:31:12.061" v="25801" actId="1076"/>
        <pc:sldMkLst>
          <pc:docMk/>
          <pc:sldMk cId="913781035" sldId="458"/>
        </pc:sldMkLst>
        <pc:spChg chg="mod">
          <ac:chgData name="Simon Wind" userId="d811bfd9-0116-44fb-bb31-053c406bb21e" providerId="ADAL" clId="{7F69AFED-47DC-445D-9C61-FB99A17A943E}" dt="2024-08-15T14:14:54.520" v="25324" actId="20577"/>
          <ac:spMkLst>
            <pc:docMk/>
            <pc:sldMk cId="913781035" sldId="458"/>
            <ac:spMk id="4" creationId="{631EA418-710D-8E46-80F7-9603E969DF44}"/>
          </ac:spMkLst>
        </pc:spChg>
        <pc:spChg chg="mod">
          <ac:chgData name="Simon Wind" userId="d811bfd9-0116-44fb-bb31-053c406bb21e" providerId="ADAL" clId="{7F69AFED-47DC-445D-9C61-FB99A17A943E}" dt="2024-08-15T14:30:32.080" v="25799" actId="20577"/>
          <ac:spMkLst>
            <pc:docMk/>
            <pc:sldMk cId="913781035" sldId="458"/>
            <ac:spMk id="6" creationId="{250E5A42-8E1D-3A9A-3D11-E23850A0EA2A}"/>
          </ac:spMkLst>
        </pc:spChg>
        <pc:picChg chg="add mod">
          <ac:chgData name="Simon Wind" userId="d811bfd9-0116-44fb-bb31-053c406bb21e" providerId="ADAL" clId="{7F69AFED-47DC-445D-9C61-FB99A17A943E}" dt="2024-08-15T14:31:12.061" v="25801" actId="1076"/>
          <ac:picMkLst>
            <pc:docMk/>
            <pc:sldMk cId="913781035" sldId="458"/>
            <ac:picMk id="3" creationId="{492B66E2-1E52-7EBB-2CAF-C55DC3FDD05B}"/>
          </ac:picMkLst>
        </pc:picChg>
        <pc:picChg chg="del">
          <ac:chgData name="Simon Wind" userId="d811bfd9-0116-44fb-bb31-053c406bb21e" providerId="ADAL" clId="{7F69AFED-47DC-445D-9C61-FB99A17A943E}" dt="2024-08-15T14:14:57.128" v="25325" actId="478"/>
          <ac:picMkLst>
            <pc:docMk/>
            <pc:sldMk cId="913781035" sldId="458"/>
            <ac:picMk id="5" creationId="{8D1D9E49-83B4-B76D-3CD9-56BAD264556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441EC-D8DB-42B8-942A-4FCA80B691DA}" type="datetimeFigureOut">
              <a:rPr lang="da-DK" smtClean="0"/>
              <a:t>11-09-2024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38B7-6496-4E12-B66E-7464FD2A8A5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942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Hubs eller mobilitetsknudepunkter som vi kalder dem er et centralt element i det fremtidige mobilitetssystem og grøn omstilling</a:t>
            </a:r>
          </a:p>
          <a:p>
            <a:r>
              <a:rPr lang="da-DK" dirty="0"/>
              <a:t>Under 1% kombinationsrejser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238B7-6496-4E12-B66E-7464FD2A8A5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866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1B05536C-A887-4DB2-B3D9-2383D64B9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F0BCBB05-B06A-454F-ACCB-366A3D912C2E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dsholder til indhold 11">
            <a:extLst>
              <a:ext uri="{FF2B5EF4-FFF2-40B4-BE49-F238E27FC236}">
                <a16:creationId xmlns:a16="http://schemas.microsoft.com/office/drawing/2014/main" id="{66A32CB0-4FF1-44BF-A43D-F382BBADEF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" name="Pladsholder til indhold 17">
            <a:extLst>
              <a:ext uri="{FF2B5EF4-FFF2-40B4-BE49-F238E27FC236}">
                <a16:creationId xmlns:a16="http://schemas.microsoft.com/office/drawing/2014/main" id="{A5C5A3E1-6EF9-45D8-B25D-CC1B909BBD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9" name="Pladsholder til tekst 17">
            <a:extLst>
              <a:ext uri="{FF2B5EF4-FFF2-40B4-BE49-F238E27FC236}">
                <a16:creationId xmlns:a16="http://schemas.microsoft.com/office/drawing/2014/main" id="{A6DB8CB2-4055-453C-9848-AE5F5E075F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8" y="2356538"/>
            <a:ext cx="4992588" cy="318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Hvor en ukendt trykker sammensatte en tilfældig spalte for at trykke en bog til sammenligning af forskellige skrifttyper. </a:t>
            </a: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772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312201B5-5A07-8D49-8130-7E483F66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sp>
        <p:nvSpPr>
          <p:cNvPr id="26" name="Rektangel 25">
            <a:extLst>
              <a:ext uri="{FF2B5EF4-FFF2-40B4-BE49-F238E27FC236}">
                <a16:creationId xmlns:a16="http://schemas.microsoft.com/office/drawing/2014/main" id="{17661083-0057-E744-B202-8DB3407007E9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solidFill>
            <a:srgbClr val="3761D9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0" name="Pladsholder til indhold 11">
            <a:extLst>
              <a:ext uri="{FF2B5EF4-FFF2-40B4-BE49-F238E27FC236}">
                <a16:creationId xmlns:a16="http://schemas.microsoft.com/office/drawing/2014/main" id="{EA7C7C13-FD98-4705-9982-88610F2496D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325319" y="1825306"/>
            <a:ext cx="2642344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1" name="Pladsholder til indhold 11">
            <a:extLst>
              <a:ext uri="{FF2B5EF4-FFF2-40B4-BE49-F238E27FC236}">
                <a16:creationId xmlns:a16="http://schemas.microsoft.com/office/drawing/2014/main" id="{1EDE373E-5FC9-44A1-8F2B-93A9AC01F2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78296" y="1832172"/>
            <a:ext cx="2439472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2" name="Pladsholder til indhold 11">
            <a:extLst>
              <a:ext uri="{FF2B5EF4-FFF2-40B4-BE49-F238E27FC236}">
                <a16:creationId xmlns:a16="http://schemas.microsoft.com/office/drawing/2014/main" id="{6F46BA7E-28CB-4356-9D7C-C2B8013DA6E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29367" y="2730258"/>
            <a:ext cx="2642344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3" name="Pladsholder til indhold 11">
            <a:extLst>
              <a:ext uri="{FF2B5EF4-FFF2-40B4-BE49-F238E27FC236}">
                <a16:creationId xmlns:a16="http://schemas.microsoft.com/office/drawing/2014/main" id="{12E1AD9A-907C-43B8-8883-DD01BC9C3B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382344" y="2737124"/>
            <a:ext cx="2439472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4" name="Pladsholder til indhold 11">
            <a:extLst>
              <a:ext uri="{FF2B5EF4-FFF2-40B4-BE49-F238E27FC236}">
                <a16:creationId xmlns:a16="http://schemas.microsoft.com/office/drawing/2014/main" id="{67172F0E-421D-4C87-B15A-E9A4B57E4C1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325319" y="3630064"/>
            <a:ext cx="2642344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5" name="Pladsholder til indhold 11">
            <a:extLst>
              <a:ext uri="{FF2B5EF4-FFF2-40B4-BE49-F238E27FC236}">
                <a16:creationId xmlns:a16="http://schemas.microsoft.com/office/drawing/2014/main" id="{59C3E4CD-5A76-4D3C-9635-17B2FC5AE7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378296" y="3636930"/>
            <a:ext cx="2439472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6" name="Pladsholder til indhold 11">
            <a:extLst>
              <a:ext uri="{FF2B5EF4-FFF2-40B4-BE49-F238E27FC236}">
                <a16:creationId xmlns:a16="http://schemas.microsoft.com/office/drawing/2014/main" id="{6D47961C-2684-4A06-BEF7-D35E4538D21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25319" y="4623877"/>
            <a:ext cx="2642344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7" name="Pladsholder til indhold 11">
            <a:extLst>
              <a:ext uri="{FF2B5EF4-FFF2-40B4-BE49-F238E27FC236}">
                <a16:creationId xmlns:a16="http://schemas.microsoft.com/office/drawing/2014/main" id="{13830982-62E5-497C-8FAC-5FE7CD9E693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378296" y="4630743"/>
            <a:ext cx="2439472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8" name="Pladsholder til indhold 11">
            <a:extLst>
              <a:ext uri="{FF2B5EF4-FFF2-40B4-BE49-F238E27FC236}">
                <a16:creationId xmlns:a16="http://schemas.microsoft.com/office/drawing/2014/main" id="{1D9D2ED9-B752-4ABF-B203-82AB20FE1B08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304135" y="5543134"/>
            <a:ext cx="2642344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sp>
        <p:nvSpPr>
          <p:cNvPr id="39" name="Pladsholder til indhold 11">
            <a:extLst>
              <a:ext uri="{FF2B5EF4-FFF2-40B4-BE49-F238E27FC236}">
                <a16:creationId xmlns:a16="http://schemas.microsoft.com/office/drawing/2014/main" id="{5435C590-A960-4BBB-BD79-E91FBF654BAA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669503" y="5550000"/>
            <a:ext cx="2439472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Emne</a:t>
            </a:r>
          </a:p>
        </p:txBody>
      </p:sp>
      <p:cxnSp>
        <p:nvCxnSpPr>
          <p:cNvPr id="43" name="Lige forbindelse 42">
            <a:extLst>
              <a:ext uri="{FF2B5EF4-FFF2-40B4-BE49-F238E27FC236}">
                <a16:creationId xmlns:a16="http://schemas.microsoft.com/office/drawing/2014/main" id="{D279E33E-649A-47C1-950A-48BE78B04D87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ladsholder til indhold 11">
            <a:extLst>
              <a:ext uri="{FF2B5EF4-FFF2-40B4-BE49-F238E27FC236}">
                <a16:creationId xmlns:a16="http://schemas.microsoft.com/office/drawing/2014/main" id="{9562C4BD-239C-4C8C-B252-BD08A945F16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37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DAGSORDEN</a:t>
            </a:r>
          </a:p>
        </p:txBody>
      </p:sp>
      <p:sp>
        <p:nvSpPr>
          <p:cNvPr id="45" name="Pladsholder til indhold 17">
            <a:extLst>
              <a:ext uri="{FF2B5EF4-FFF2-40B4-BE49-F238E27FC236}">
                <a16:creationId xmlns:a16="http://schemas.microsoft.com/office/drawing/2014/main" id="{DC2E71E9-1B46-4105-8891-5E116661141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51" name="Pladsholder til tekst 50">
            <a:extLst>
              <a:ext uri="{FF2B5EF4-FFF2-40B4-BE49-F238E27FC236}">
                <a16:creationId xmlns:a16="http://schemas.microsoft.com/office/drawing/2014/main" id="{0A2BF995-555B-481B-A4B1-3F5C9BEE3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425" y="1461329"/>
            <a:ext cx="1103312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1.</a:t>
            </a:r>
          </a:p>
        </p:txBody>
      </p:sp>
      <p:sp>
        <p:nvSpPr>
          <p:cNvPr id="52" name="Pladsholder til tekst 50">
            <a:extLst>
              <a:ext uri="{FF2B5EF4-FFF2-40B4-BE49-F238E27FC236}">
                <a16:creationId xmlns:a16="http://schemas.microsoft.com/office/drawing/2014/main" id="{AA820D95-F57D-4124-A892-2E61C6D1B7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7155" y="1461329"/>
            <a:ext cx="928833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6.</a:t>
            </a:r>
          </a:p>
        </p:txBody>
      </p:sp>
      <p:sp>
        <p:nvSpPr>
          <p:cNvPr id="53" name="Pladsholder til tekst 50">
            <a:extLst>
              <a:ext uri="{FF2B5EF4-FFF2-40B4-BE49-F238E27FC236}">
                <a16:creationId xmlns:a16="http://schemas.microsoft.com/office/drawing/2014/main" id="{193661C9-B439-48AE-85A2-42AAE73D70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62425" y="2384270"/>
            <a:ext cx="1103312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2.</a:t>
            </a:r>
          </a:p>
        </p:txBody>
      </p:sp>
      <p:sp>
        <p:nvSpPr>
          <p:cNvPr id="54" name="Pladsholder til tekst 50">
            <a:extLst>
              <a:ext uri="{FF2B5EF4-FFF2-40B4-BE49-F238E27FC236}">
                <a16:creationId xmlns:a16="http://schemas.microsoft.com/office/drawing/2014/main" id="{8A2D5DF9-123D-4F8B-870A-218BFC659B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37155" y="2384270"/>
            <a:ext cx="928833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7.</a:t>
            </a:r>
          </a:p>
        </p:txBody>
      </p:sp>
      <p:sp>
        <p:nvSpPr>
          <p:cNvPr id="55" name="Pladsholder til tekst 50">
            <a:extLst>
              <a:ext uri="{FF2B5EF4-FFF2-40B4-BE49-F238E27FC236}">
                <a16:creationId xmlns:a16="http://schemas.microsoft.com/office/drawing/2014/main" id="{5EF7B015-F141-403A-A6EA-C6F49EDAE02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62425" y="3298424"/>
            <a:ext cx="1103312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3.</a:t>
            </a:r>
          </a:p>
        </p:txBody>
      </p:sp>
      <p:sp>
        <p:nvSpPr>
          <p:cNvPr id="56" name="Pladsholder til tekst 50">
            <a:extLst>
              <a:ext uri="{FF2B5EF4-FFF2-40B4-BE49-F238E27FC236}">
                <a16:creationId xmlns:a16="http://schemas.microsoft.com/office/drawing/2014/main" id="{44406BD8-AA8E-45EB-AEBE-53BC49948C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37155" y="3298424"/>
            <a:ext cx="928833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8.</a:t>
            </a:r>
          </a:p>
        </p:txBody>
      </p:sp>
      <p:sp>
        <p:nvSpPr>
          <p:cNvPr id="57" name="Pladsholder til tekst 50">
            <a:extLst>
              <a:ext uri="{FF2B5EF4-FFF2-40B4-BE49-F238E27FC236}">
                <a16:creationId xmlns:a16="http://schemas.microsoft.com/office/drawing/2014/main" id="{767BE3A1-AB7F-433D-A70F-84F4672DF9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2425" y="4230692"/>
            <a:ext cx="1103312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4.</a:t>
            </a:r>
          </a:p>
        </p:txBody>
      </p:sp>
      <p:sp>
        <p:nvSpPr>
          <p:cNvPr id="58" name="Pladsholder til tekst 50">
            <a:extLst>
              <a:ext uri="{FF2B5EF4-FFF2-40B4-BE49-F238E27FC236}">
                <a16:creationId xmlns:a16="http://schemas.microsoft.com/office/drawing/2014/main" id="{C49D4F0D-67F4-486A-A7D3-CCE8896F98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37155" y="4230692"/>
            <a:ext cx="928833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9.</a:t>
            </a:r>
          </a:p>
        </p:txBody>
      </p:sp>
      <p:sp>
        <p:nvSpPr>
          <p:cNvPr id="59" name="Pladsholder til tekst 50">
            <a:extLst>
              <a:ext uri="{FF2B5EF4-FFF2-40B4-BE49-F238E27FC236}">
                <a16:creationId xmlns:a16="http://schemas.microsoft.com/office/drawing/2014/main" id="{20A41F87-94C2-4924-99FD-042255A494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62425" y="5153349"/>
            <a:ext cx="1103312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5.</a:t>
            </a:r>
          </a:p>
        </p:txBody>
      </p:sp>
      <p:sp>
        <p:nvSpPr>
          <p:cNvPr id="60" name="Pladsholder til tekst 50">
            <a:extLst>
              <a:ext uri="{FF2B5EF4-FFF2-40B4-BE49-F238E27FC236}">
                <a16:creationId xmlns:a16="http://schemas.microsoft.com/office/drawing/2014/main" id="{76AE01EA-F710-4E2C-B0F8-CA0071920B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7155" y="5153349"/>
            <a:ext cx="1267329" cy="865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rgbClr val="3761D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194803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m cirkel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billede 19">
            <a:extLst>
              <a:ext uri="{FF2B5EF4-FFF2-40B4-BE49-F238E27FC236}">
                <a16:creationId xmlns:a16="http://schemas.microsoft.com/office/drawing/2014/main" id="{B59FFDBC-3FFF-4A5C-9B25-1CC0F44599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9075" y="0"/>
            <a:ext cx="5622925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26D3D250-4950-1542-9513-E4528A89C2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4E13178C-4A93-F54C-9BD7-597D786A6C31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lede 12">
            <a:extLst>
              <a:ext uri="{FF2B5EF4-FFF2-40B4-BE49-F238E27FC236}">
                <a16:creationId xmlns:a16="http://schemas.microsoft.com/office/drawing/2014/main" id="{176FDED2-D283-A24B-BC67-17028164E2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111239"/>
            <a:ext cx="1070178" cy="408465"/>
          </a:xfrm>
          <a:prstGeom prst="rect">
            <a:avLst/>
          </a:prstGeom>
          <a:effectLst/>
        </p:spPr>
      </p:pic>
      <p:sp>
        <p:nvSpPr>
          <p:cNvPr id="16" name="Pladsholder til indhold 11">
            <a:extLst>
              <a:ext uri="{FF2B5EF4-FFF2-40B4-BE49-F238E27FC236}">
                <a16:creationId xmlns:a16="http://schemas.microsoft.com/office/drawing/2014/main" id="{AC17E0B4-84A2-4F27-83A7-5523D61393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370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7" name="Pladsholder til indhold 17">
            <a:extLst>
              <a:ext uri="{FF2B5EF4-FFF2-40B4-BE49-F238E27FC236}">
                <a16:creationId xmlns:a16="http://schemas.microsoft.com/office/drawing/2014/main" id="{5D22BDA8-438C-4017-A481-F9A21202DEB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EC6C8A86-BF59-4521-94AB-E586F21261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8" y="2356538"/>
            <a:ext cx="4516438" cy="318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1500-tallet, hvor en ukendt trykker sammensatte en tilfældig spalte for at trykke en bog til sammenligning af forskellige skrifttyper.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37635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tre m sølje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C3472D7A-2552-4E4C-92AE-433CF4CD8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795453A7-0E92-054D-8D3B-4BA260C5DA7B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0ECC1D72-6617-694E-A2FD-E438BB43F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111239"/>
            <a:ext cx="1070178" cy="408465"/>
          </a:xfrm>
          <a:prstGeom prst="rect">
            <a:avLst/>
          </a:prstGeom>
          <a:effectLst/>
        </p:spPr>
      </p:pic>
      <p:sp>
        <p:nvSpPr>
          <p:cNvPr id="17" name="Pladsholder til indhold 11">
            <a:extLst>
              <a:ext uri="{FF2B5EF4-FFF2-40B4-BE49-F238E27FC236}">
                <a16:creationId xmlns:a16="http://schemas.microsoft.com/office/drawing/2014/main" id="{333E4973-C5CE-4FE5-8411-5C7E60E25A0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8" name="Pladsholder til indhold 17">
            <a:extLst>
              <a:ext uri="{FF2B5EF4-FFF2-40B4-BE49-F238E27FC236}">
                <a16:creationId xmlns:a16="http://schemas.microsoft.com/office/drawing/2014/main" id="{67A06EA3-EDB7-4C0A-B9A3-BD29583475C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9" name="Pladsholder til tekst 17">
            <a:extLst>
              <a:ext uri="{FF2B5EF4-FFF2-40B4-BE49-F238E27FC236}">
                <a16:creationId xmlns:a16="http://schemas.microsoft.com/office/drawing/2014/main" id="{4E7E6E8F-A284-4BCA-82E4-B3B7C3049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8" y="2356538"/>
            <a:ext cx="4516438" cy="318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1500-tallet, hvor en ukendt trykker sammensatte en tilfældig spalte for at trykke en bog til sammenligning af forskellige skrifttyper.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467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m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21790646-11E4-C64F-9A50-B06D5862C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36F96FD7-5AA5-2B45-A905-7494EF0E5A85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10">
            <a:extLst>
              <a:ext uri="{FF2B5EF4-FFF2-40B4-BE49-F238E27FC236}">
                <a16:creationId xmlns:a16="http://schemas.microsoft.com/office/drawing/2014/main" id="{8A8634E0-6423-504E-BF1C-93DCCE51F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111239"/>
            <a:ext cx="1070178" cy="408465"/>
          </a:xfrm>
          <a:prstGeom prst="rect">
            <a:avLst/>
          </a:prstGeom>
          <a:effectLst/>
        </p:spPr>
      </p:pic>
      <p:sp>
        <p:nvSpPr>
          <p:cNvPr id="14" name="Pladsholder til indhold 11">
            <a:extLst>
              <a:ext uri="{FF2B5EF4-FFF2-40B4-BE49-F238E27FC236}">
                <a16:creationId xmlns:a16="http://schemas.microsoft.com/office/drawing/2014/main" id="{3D3AC544-F734-44DC-AE87-45BE294CE2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5" name="Pladsholder til indhold 17">
            <a:extLst>
              <a:ext uri="{FF2B5EF4-FFF2-40B4-BE49-F238E27FC236}">
                <a16:creationId xmlns:a16="http://schemas.microsoft.com/office/drawing/2014/main" id="{2FCD3A68-D48E-47F0-82B3-D7FBFD33A2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6" name="Pladsholder til tekst 17">
            <a:extLst>
              <a:ext uri="{FF2B5EF4-FFF2-40B4-BE49-F238E27FC236}">
                <a16:creationId xmlns:a16="http://schemas.microsoft.com/office/drawing/2014/main" id="{FA8288F0-8E91-4781-AA02-4062D6B217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8" y="2356538"/>
            <a:ext cx="4516438" cy="318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1500-tallet, hvor en ukendt trykker sammensatte en tilfældig spalte for at trykke en bog til sammenligning af forskellige skrifttyper.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6509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øjre u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312201B5-5A07-8D49-8130-7E483F66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97CDB115-D365-8D44-8CB9-279989247BDB}"/>
              </a:ext>
            </a:extLst>
          </p:cNvPr>
          <p:cNvSpPr txBox="1"/>
          <p:nvPr userDrawn="1"/>
        </p:nvSpPr>
        <p:spPr>
          <a:xfrm>
            <a:off x="5351780" y="315472"/>
            <a:ext cx="6270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rial Black" panose="020B0A04020102020204" pitchFamily="34" charset="0"/>
                <a:cs typeface="Arial" panose="020B0604020202020204" pitchFamily="34" charset="0"/>
              </a:rPr>
              <a:t>OVERSKRIFT</a:t>
            </a:r>
          </a:p>
          <a:p>
            <a:endParaRPr lang="da-DK" sz="4400" dirty="0">
              <a:latin typeface="Bebas Kai" panose="04050603020B02020204" pitchFamily="8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D548FBB-1BAE-6147-99C3-B6141F37FC1E}"/>
              </a:ext>
            </a:extLst>
          </p:cNvPr>
          <p:cNvSpPr txBox="1"/>
          <p:nvPr userDrawn="1"/>
        </p:nvSpPr>
        <p:spPr>
          <a:xfrm>
            <a:off x="5351779" y="854081"/>
            <a:ext cx="25100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Undertitel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4A3A18BD-4860-5B42-8824-4AAB1DD0E763}"/>
              </a:ext>
            </a:extLst>
          </p:cNvPr>
          <p:cNvCxnSpPr>
            <a:cxnSpLocks/>
          </p:cNvCxnSpPr>
          <p:nvPr userDrawn="1"/>
        </p:nvCxnSpPr>
        <p:spPr>
          <a:xfrm>
            <a:off x="5439276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dsholder til tekst 17">
            <a:extLst>
              <a:ext uri="{FF2B5EF4-FFF2-40B4-BE49-F238E27FC236}">
                <a16:creationId xmlns:a16="http://schemas.microsoft.com/office/drawing/2014/main" id="{7EC2B6BE-0D3D-4E91-8D1C-51157A07A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1778" y="1859377"/>
            <a:ext cx="5588937" cy="369707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1500-tallet.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Hvor en ukendt trykker sammensatte en tilfældig spalte for at trykke en bog til sammenligning af forskellige skrifttyper. </a:t>
            </a: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3F495A2-8B8F-4370-9838-F7FB5237FE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924425" cy="6858000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73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lede 18">
            <a:extLst>
              <a:ext uri="{FF2B5EF4-FFF2-40B4-BE49-F238E27FC236}">
                <a16:creationId xmlns:a16="http://schemas.microsoft.com/office/drawing/2014/main" id="{F209247A-0E80-FF43-AB37-85F0EF45CB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615E6ECC-4F36-E141-9145-966E09AD2357}"/>
              </a:ext>
            </a:extLst>
          </p:cNvPr>
          <p:cNvSpPr txBox="1"/>
          <p:nvPr userDrawn="1"/>
        </p:nvSpPr>
        <p:spPr>
          <a:xfrm>
            <a:off x="461728" y="315472"/>
            <a:ext cx="6730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Arial Black" panose="020B0A04020102020204" pitchFamily="34" charset="0"/>
                <a:cs typeface="Arial" panose="020B0604020202020204" pitchFamily="34" charset="0"/>
              </a:rPr>
              <a:t>OVERSKRIFT</a:t>
            </a:r>
          </a:p>
          <a:p>
            <a:endParaRPr lang="da-DK" sz="4400" dirty="0">
              <a:latin typeface="Bebas Kai" panose="04050603020B02020204" pitchFamily="82" charset="0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04D77C3-229D-624D-99F0-8DF6D554C9E2}"/>
              </a:ext>
            </a:extLst>
          </p:cNvPr>
          <p:cNvSpPr txBox="1"/>
          <p:nvPr userDrawn="1"/>
        </p:nvSpPr>
        <p:spPr>
          <a:xfrm>
            <a:off x="461728" y="854081"/>
            <a:ext cx="251007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a-DK" sz="1400" dirty="0">
                <a:latin typeface="Arial" panose="020B0604020202020204" pitchFamily="34" charset="0"/>
                <a:cs typeface="Arial" panose="020B0604020202020204" pitchFamily="34" charset="0"/>
              </a:rPr>
              <a:t>Undertitel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CF4A6701-6745-A746-A270-F7B17BAE0DA8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lede 15">
            <a:extLst>
              <a:ext uri="{FF2B5EF4-FFF2-40B4-BE49-F238E27FC236}">
                <a16:creationId xmlns:a16="http://schemas.microsoft.com/office/drawing/2014/main" id="{E32E49F2-07E1-0B44-8686-BC2AB7A7F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111239"/>
            <a:ext cx="1070178" cy="408465"/>
          </a:xfrm>
          <a:prstGeom prst="rect">
            <a:avLst/>
          </a:prstGeom>
          <a:effectLst/>
        </p:spPr>
      </p:pic>
      <p:sp>
        <p:nvSpPr>
          <p:cNvPr id="8" name="Pladsholder til indhold 11">
            <a:extLst>
              <a:ext uri="{FF2B5EF4-FFF2-40B4-BE49-F238E27FC236}">
                <a16:creationId xmlns:a16="http://schemas.microsoft.com/office/drawing/2014/main" id="{4F6631B8-2D1A-48F9-ABAA-8B43EDC063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indhold 17">
            <a:extLst>
              <a:ext uri="{FF2B5EF4-FFF2-40B4-BE49-F238E27FC236}">
                <a16:creationId xmlns:a16="http://schemas.microsoft.com/office/drawing/2014/main" id="{FC4A233E-8FDF-4B16-ADBD-680FE9F0AC4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0" name="Pladsholder til tekst 17">
            <a:extLst>
              <a:ext uri="{FF2B5EF4-FFF2-40B4-BE49-F238E27FC236}">
                <a16:creationId xmlns:a16="http://schemas.microsoft.com/office/drawing/2014/main" id="{C0867E23-8C1B-4D6F-AE4C-039A358D60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4128" y="1888700"/>
            <a:ext cx="10330890" cy="3184525"/>
          </a:xfrm>
          <a:prstGeom prst="rect">
            <a:avLst/>
          </a:prstGeom>
        </p:spPr>
        <p:txBody>
          <a:bodyPr numCol="2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1500-tallet, hvor en ukendt trykker sammensatte en tilfældig spalte for at trykke en bog til sammenligning af forskellige skrifttyper.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26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himmel, udendørs, foto&#10;&#10;&#10;&#10;Automatisk oprettet beskrivelse">
            <a:extLst>
              <a:ext uri="{FF2B5EF4-FFF2-40B4-BE49-F238E27FC236}">
                <a16:creationId xmlns:a16="http://schemas.microsoft.com/office/drawing/2014/main" id="{93926F0F-A4C3-134A-BB2B-1A3243CB2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EBDC8FE-366F-9C4E-B609-B60D1AEF5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82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udendørs, vand, båd&#10;&#10;&#10;&#10;Automatisk oprettet beskrivelse">
            <a:extLst>
              <a:ext uri="{FF2B5EF4-FFF2-40B4-BE49-F238E27FC236}">
                <a16:creationId xmlns:a16="http://schemas.microsoft.com/office/drawing/2014/main" id="{A2FD701A-16CD-DE43-821B-F0BF11BA92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5000"/>
                    </a14:imgEffect>
                    <a14:imgEffect>
                      <a14:saturation sa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EBDC8FE-366F-9C4E-B609-B60D1AEF59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dendørs, himmel, skyer, solnedgang&#10;&#10;&#10;&#10;Automatisk oprettet beskrivelse">
            <a:extLst>
              <a:ext uri="{FF2B5EF4-FFF2-40B4-BE49-F238E27FC236}">
                <a16:creationId xmlns:a16="http://schemas.microsoft.com/office/drawing/2014/main" id="{8FA020AA-2FBF-BD44-968A-FF17156155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3"/>
            <a:ext cx="12192000" cy="685667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FA52594-DA97-A549-9F56-9F36632EA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2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immel, udendørs, bygning&#10;&#10;&#10;&#10;Automatisk oprettet beskrivelse">
            <a:extLst>
              <a:ext uri="{FF2B5EF4-FFF2-40B4-BE49-F238E27FC236}">
                <a16:creationId xmlns:a16="http://schemas.microsoft.com/office/drawing/2014/main" id="{A8597087-A8B0-F844-99FA-502EA76BF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5F61090-6069-D04D-97B9-1618EBBC64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2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venstre u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4C9BEC43-3E57-3E4E-8DE2-A1AFBAAAC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udendørs, bygning, stop, sne&#10;&#10;&#10;&#10;Automatisk oprettet beskrivelse">
            <a:extLst>
              <a:ext uri="{FF2B5EF4-FFF2-40B4-BE49-F238E27FC236}">
                <a16:creationId xmlns:a16="http://schemas.microsoft.com/office/drawing/2014/main" id="{4E6E5655-1CED-7B4F-81B6-DA1C52FD5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7"/>
            <a:ext cx="12192000" cy="685667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F0F4DCA-856B-B44E-884C-19384ABFAA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26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himmel, vand, udendørs, overskyet&#10;&#10;&#10;&#10;Automatisk oprettet beskrivelse">
            <a:extLst>
              <a:ext uri="{FF2B5EF4-FFF2-40B4-BE49-F238E27FC236}">
                <a16:creationId xmlns:a16="http://schemas.microsoft.com/office/drawing/2014/main" id="{8E53A52D-D863-8142-9706-0269E7724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F0F4DCA-856B-B44E-884C-19384ABFAA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4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d, svampe&#10;&#10;&#10;&#10;Automatisk oprettet beskrivelse">
            <a:extLst>
              <a:ext uri="{FF2B5EF4-FFF2-40B4-BE49-F238E27FC236}">
                <a16:creationId xmlns:a16="http://schemas.microsoft.com/office/drawing/2014/main" id="{30BA4B3E-214D-A445-B009-788D0CD56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F0F4DCA-856B-B44E-884C-19384ABFAA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86751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88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7EDAC07C-5806-FA46-915B-C60823B7E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111238"/>
            <a:ext cx="1071118" cy="40846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0370D3B-45A5-CF4D-889D-E186071FD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59187BC7-0521-42DC-938B-D5BF6BC75F49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16054E5B-8E57-4D45-A7A2-193C56467CE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3" name="Pladsholder til indhold 17">
            <a:extLst>
              <a:ext uri="{FF2B5EF4-FFF2-40B4-BE49-F238E27FC236}">
                <a16:creationId xmlns:a16="http://schemas.microsoft.com/office/drawing/2014/main" id="{F244A83C-54D4-4E8C-AEA4-5C86FA4B3CA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  <p:sp>
        <p:nvSpPr>
          <p:cNvPr id="14" name="Pladsholder til tekst 17">
            <a:extLst>
              <a:ext uri="{FF2B5EF4-FFF2-40B4-BE49-F238E27FC236}">
                <a16:creationId xmlns:a16="http://schemas.microsoft.com/office/drawing/2014/main" id="{60BA7F46-D35B-4261-9FBD-4EF606B09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8" y="2356538"/>
            <a:ext cx="4516438" cy="3184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Er ganske enkelt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fra print- og typografiindustrien.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været standard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fyldtekst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siden 1500-tallet, hvor en ukendt trykker sammensatte en tilfældig spalte for at trykke en bog til sammenligning af forskellige skrifttyper.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har ikke alene overlevet fem århundreder, men har også vundet indpas i elektronisk typografi uden væsentlige ændringer.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388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312201B5-5A07-8D49-8130-7E483F66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340EF5E1-38FA-9245-B846-D8493FDAE1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45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EF1AAB3-6F12-49D8-B3F6-AE2438E3D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024" y="-3447709"/>
            <a:ext cx="12374047" cy="8202353"/>
          </a:xfrm>
          <a:prstGeom prst="rect">
            <a:avLst/>
          </a:pr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2FEB977E-6E5D-48F6-9371-AC42D08F1AAF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ktangel 6">
            <a:extLst>
              <a:ext uri="{FF2B5EF4-FFF2-40B4-BE49-F238E27FC236}">
                <a16:creationId xmlns:a16="http://schemas.microsoft.com/office/drawing/2014/main" id="{81C24DAA-F6C1-44C7-BBC7-F255F2EFC1F8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E44B7F3-227B-479B-ABC5-2CA4534CC0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A671F89E-4AAD-4B65-974E-A4B55D4A036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2" y="5508259"/>
            <a:ext cx="5900173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8" name="Pladsholder til indhold 17">
            <a:extLst>
              <a:ext uri="{FF2B5EF4-FFF2-40B4-BE49-F238E27FC236}">
                <a16:creationId xmlns:a16="http://schemas.microsoft.com/office/drawing/2014/main" id="{4854F29F-9564-408A-A872-A4C38B8191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325681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udendørs, himmel, bygning, vej&#10;&#10;&#10;&#10;Automatisk oprettet beskrivelse">
            <a:extLst>
              <a:ext uri="{FF2B5EF4-FFF2-40B4-BE49-F238E27FC236}">
                <a16:creationId xmlns:a16="http://schemas.microsoft.com/office/drawing/2014/main" id="{7D80CCBD-204E-3E49-9704-1D8DAD493D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58" y="-1"/>
            <a:ext cx="12204458" cy="4754645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F19047EC-0D0D-1B45-BB74-59E8E9EA4632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16EED692-48AD-9141-B6EA-09E85FB6C800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B5A13A23-CFD0-C44A-B5A1-D8D71E8950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8" name="Pladsholder til indhold 11">
            <a:extLst>
              <a:ext uri="{FF2B5EF4-FFF2-40B4-BE49-F238E27FC236}">
                <a16:creationId xmlns:a16="http://schemas.microsoft.com/office/drawing/2014/main" id="{F072C10F-1C94-4CDC-AEDB-3C77D98E1A8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3" y="5508259"/>
            <a:ext cx="7045604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9" name="Pladsholder til indhold 17">
            <a:extLst>
              <a:ext uri="{FF2B5EF4-FFF2-40B4-BE49-F238E27FC236}">
                <a16:creationId xmlns:a16="http://schemas.microsoft.com/office/drawing/2014/main" id="{42200AE7-76D0-4E5A-8470-B0D2ED3194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1710531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ræ, græs, udendørs, himmel&#10;&#10;&#10;&#10;Automatisk oprettet beskrivelse">
            <a:extLst>
              <a:ext uri="{FF2B5EF4-FFF2-40B4-BE49-F238E27FC236}">
                <a16:creationId xmlns:a16="http://schemas.microsoft.com/office/drawing/2014/main" id="{2D75BF9A-E98D-C941-A077-37EAE77397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"/>
            <a:ext cx="12192000" cy="4752100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B7E3F47B-84FE-D64B-83CA-C37325838A7B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530D4127-8BA3-004A-8CD1-DF208B3D2095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61FA48BE-0B04-A941-8911-DA0FD13DA9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3" name="Pladsholder til indhold 11">
            <a:extLst>
              <a:ext uri="{FF2B5EF4-FFF2-40B4-BE49-F238E27FC236}">
                <a16:creationId xmlns:a16="http://schemas.microsoft.com/office/drawing/2014/main" id="{0BD70FBE-E0C2-42FB-9960-755F1F68F4B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3" y="5508259"/>
            <a:ext cx="7045604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4" name="Pladsholder til indhold 17">
            <a:extLst>
              <a:ext uri="{FF2B5EF4-FFF2-40B4-BE49-F238E27FC236}">
                <a16:creationId xmlns:a16="http://schemas.microsoft.com/office/drawing/2014/main" id="{6790FC20-CA64-4FD7-90AF-05B8CD1A98B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3874858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bord, sidder&#10;&#10;&#10;&#10;Automatisk oprettet beskrivelse">
            <a:extLst>
              <a:ext uri="{FF2B5EF4-FFF2-40B4-BE49-F238E27FC236}">
                <a16:creationId xmlns:a16="http://schemas.microsoft.com/office/drawing/2014/main" id="{5D510686-3388-994D-97C5-03280D653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52100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C1A3B858-F796-524F-9151-5ADBC8837298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33815E29-7B4B-104C-98EC-2940091DBABA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4D2D8568-9130-0F44-8B29-BA3F7F4309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8" name="Pladsholder til indhold 11">
            <a:extLst>
              <a:ext uri="{FF2B5EF4-FFF2-40B4-BE49-F238E27FC236}">
                <a16:creationId xmlns:a16="http://schemas.microsoft.com/office/drawing/2014/main" id="{054EEDDF-EDC5-4B2A-9400-53CDC9DBC6E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3" y="5508259"/>
            <a:ext cx="7045604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9" name="Pladsholder til indhold 17">
            <a:extLst>
              <a:ext uri="{FF2B5EF4-FFF2-40B4-BE49-F238E27FC236}">
                <a16:creationId xmlns:a16="http://schemas.microsoft.com/office/drawing/2014/main" id="{F8A5BD0D-9328-48E8-8C70-F2D8FE798ED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976073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himmel, felt&#10;&#10;&#10;&#10;Automatisk oprettet beskrivelse">
            <a:extLst>
              <a:ext uri="{FF2B5EF4-FFF2-40B4-BE49-F238E27FC236}">
                <a16:creationId xmlns:a16="http://schemas.microsoft.com/office/drawing/2014/main" id="{E7706480-1EBF-D94C-8B4B-AC5E4AFA3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7" y="0"/>
            <a:ext cx="12198417" cy="4752100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7EC0BC62-0384-A94D-BA80-231CB23F47F5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B6757D1D-AAC6-6641-99E9-D6321B5B4A0D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13D5E7D8-EBE2-DB40-8B51-87C6DD2664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13" name="Pladsholder til indhold 11">
            <a:extLst>
              <a:ext uri="{FF2B5EF4-FFF2-40B4-BE49-F238E27FC236}">
                <a16:creationId xmlns:a16="http://schemas.microsoft.com/office/drawing/2014/main" id="{AD8774F7-FD72-406B-AA4C-3C5BA5C8B8C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3" y="5508259"/>
            <a:ext cx="7045604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4" name="Pladsholder til indhold 17">
            <a:extLst>
              <a:ext uri="{FF2B5EF4-FFF2-40B4-BE49-F238E27FC236}">
                <a16:creationId xmlns:a16="http://schemas.microsoft.com/office/drawing/2014/main" id="{B834B2F1-59C5-49CB-9253-B5EACE50B3A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21969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 descr="Et billede, der indeholder græs, himmel, udendørs, felt&#10;&#10;&#10;&#10;Automatisk oprettet beskrivelse">
            <a:extLst>
              <a:ext uri="{FF2B5EF4-FFF2-40B4-BE49-F238E27FC236}">
                <a16:creationId xmlns:a16="http://schemas.microsoft.com/office/drawing/2014/main" id="{0F787CD1-0740-064E-9D10-7EE9FE22C5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752100"/>
          </a:xfrm>
          <a:prstGeom prst="rect">
            <a:avLst/>
          </a:prstGeom>
        </p:spPr>
      </p:pic>
      <p:cxnSp>
        <p:nvCxnSpPr>
          <p:cNvPr id="16" name="Lige forbindelse 15">
            <a:extLst>
              <a:ext uri="{FF2B5EF4-FFF2-40B4-BE49-F238E27FC236}">
                <a16:creationId xmlns:a16="http://schemas.microsoft.com/office/drawing/2014/main" id="{DA537225-EB05-4941-A127-A6C871C42179}"/>
              </a:ext>
            </a:extLst>
          </p:cNvPr>
          <p:cNvCxnSpPr>
            <a:cxnSpLocks/>
          </p:cNvCxnSpPr>
          <p:nvPr userDrawn="1"/>
        </p:nvCxnSpPr>
        <p:spPr>
          <a:xfrm>
            <a:off x="562672" y="6049263"/>
            <a:ext cx="2261210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84C3CFCF-319A-7744-9C56-4D97B6BA2087}"/>
              </a:ext>
            </a:extLst>
          </p:cNvPr>
          <p:cNvSpPr/>
          <p:nvPr userDrawn="1"/>
        </p:nvSpPr>
        <p:spPr>
          <a:xfrm>
            <a:off x="7899587" y="3773241"/>
            <a:ext cx="4087073" cy="1962807"/>
          </a:xfrm>
          <a:prstGeom prst="rect">
            <a:avLst/>
          </a:prstGeom>
          <a:solidFill>
            <a:srgbClr val="376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A68A5A67-8417-7D4C-ACAC-6A9984241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587" y="4106954"/>
            <a:ext cx="3125072" cy="1191732"/>
          </a:xfrm>
          <a:prstGeom prst="rect">
            <a:avLst/>
          </a:prstGeom>
          <a:effectLst>
            <a:outerShdw blurRad="25400" dist="25400" dir="27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8" name="Pladsholder til indhold 11">
            <a:extLst>
              <a:ext uri="{FF2B5EF4-FFF2-40B4-BE49-F238E27FC236}">
                <a16:creationId xmlns:a16="http://schemas.microsoft.com/office/drawing/2014/main" id="{D7991026-2D97-4320-A735-0F307BA711F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68543" y="5508259"/>
            <a:ext cx="7045604" cy="57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9" name="Pladsholder til indhold 17">
            <a:extLst>
              <a:ext uri="{FF2B5EF4-FFF2-40B4-BE49-F238E27FC236}">
                <a16:creationId xmlns:a16="http://schemas.microsoft.com/office/drawing/2014/main" id="{3505D38C-D658-47E3-A6C8-AA962FE02B3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68543" y="6151936"/>
            <a:ext cx="3742510" cy="344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Undertitel</a:t>
            </a:r>
          </a:p>
        </p:txBody>
      </p:sp>
    </p:spTree>
    <p:extLst>
      <p:ext uri="{BB962C8B-B14F-4D97-AF65-F5344CB8AC3E}">
        <p14:creationId xmlns:p14="http://schemas.microsoft.com/office/powerpoint/2010/main" val="420815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BECFB1C9-BCC9-45D1-ABD7-A4F39902E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4723"/>
            <a:ext cx="12192000" cy="2405166"/>
          </a:xfrm>
          <a:prstGeom prst="rect">
            <a:avLst/>
          </a:prstGeom>
        </p:spPr>
      </p:pic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33926D3E-4BDE-400B-95F3-3AC7D5D23EE8}"/>
              </a:ext>
            </a:extLst>
          </p:cNvPr>
          <p:cNvCxnSpPr>
            <a:cxnSpLocks/>
          </p:cNvCxnSpPr>
          <p:nvPr userDrawn="1"/>
        </p:nvCxnSpPr>
        <p:spPr>
          <a:xfrm>
            <a:off x="549225" y="766770"/>
            <a:ext cx="1171998" cy="0"/>
          </a:xfrm>
          <a:prstGeom prst="line">
            <a:avLst/>
          </a:prstGeom>
          <a:ln w="57150">
            <a:solidFill>
              <a:srgbClr val="3761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95376ACF-EE6D-49EF-AFAB-26FC656299AF}"/>
              </a:ext>
            </a:extLst>
          </p:cNvPr>
          <p:cNvSpPr txBox="1">
            <a:spLocks/>
          </p:cNvSpPr>
          <p:nvPr userDrawn="1"/>
        </p:nvSpPr>
        <p:spPr>
          <a:xfrm>
            <a:off x="461728" y="358071"/>
            <a:ext cx="5097596" cy="5079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OVERSKRIFT</a:t>
            </a:r>
            <a:endParaRPr lang="da-DK" dirty="0"/>
          </a:p>
        </p:txBody>
      </p:sp>
      <p:sp>
        <p:nvSpPr>
          <p:cNvPr id="13" name="Pladsholder til indhold 17">
            <a:extLst>
              <a:ext uri="{FF2B5EF4-FFF2-40B4-BE49-F238E27FC236}">
                <a16:creationId xmlns:a16="http://schemas.microsoft.com/office/drawing/2014/main" id="{B131CC36-CEA7-49A7-91D6-B74AAD0DAA98}"/>
              </a:ext>
            </a:extLst>
          </p:cNvPr>
          <p:cNvSpPr txBox="1">
            <a:spLocks/>
          </p:cNvSpPr>
          <p:nvPr userDrawn="1"/>
        </p:nvSpPr>
        <p:spPr>
          <a:xfrm>
            <a:off x="461728" y="876038"/>
            <a:ext cx="4688521" cy="344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Undertitel</a:t>
            </a:r>
            <a:endParaRPr lang="da-DK" dirty="0"/>
          </a:p>
        </p:txBody>
      </p:sp>
      <p:sp>
        <p:nvSpPr>
          <p:cNvPr id="14" name="Pladsholder til tekst 17">
            <a:extLst>
              <a:ext uri="{FF2B5EF4-FFF2-40B4-BE49-F238E27FC236}">
                <a16:creationId xmlns:a16="http://schemas.microsoft.com/office/drawing/2014/main" id="{12C86D9E-BCAF-4A53-98C6-A44B68368780}"/>
              </a:ext>
            </a:extLst>
          </p:cNvPr>
          <p:cNvSpPr txBox="1">
            <a:spLocks/>
          </p:cNvSpPr>
          <p:nvPr userDrawn="1"/>
        </p:nvSpPr>
        <p:spPr>
          <a:xfrm>
            <a:off x="461728" y="2356538"/>
            <a:ext cx="4516438" cy="31845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Er ganske enkelt fyldtekst fra print- og typografiindustrien. Lorem Ipsum har været standard fyldtekst siden 1500-tallet, hvor en ukendt trykker sammensatte en tilfældig spalte for at trykke en bog til sammenligning af forskellige skrifttyper. </a:t>
            </a:r>
          </a:p>
          <a:p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>
                <a:latin typeface="Arial" panose="020B0604020202020204" pitchFamily="34" charset="0"/>
                <a:cs typeface="Arial" panose="020B0604020202020204" pitchFamily="34" charset="0"/>
              </a:rPr>
              <a:t>Lorem Ipsum har ikke alene overlevet fem århundreder, men har også vundet indpas i elektronisk typografi uden væsentlige ændringer.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052613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52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77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4" r:id="rId10"/>
    <p:sldLayoutId id="2147483652" r:id="rId11"/>
    <p:sldLayoutId id="2147483672" r:id="rId12"/>
    <p:sldLayoutId id="2147483673" r:id="rId13"/>
    <p:sldLayoutId id="2147483675" r:id="rId14"/>
    <p:sldLayoutId id="2147483653" r:id="rId15"/>
    <p:sldLayoutId id="2147483661" r:id="rId16"/>
    <p:sldLayoutId id="2147483665" r:id="rId17"/>
    <p:sldLayoutId id="2147483660" r:id="rId18"/>
    <p:sldLayoutId id="2147483662" r:id="rId19"/>
    <p:sldLayoutId id="2147483663" r:id="rId20"/>
    <p:sldLayoutId id="2147483664" r:id="rId21"/>
    <p:sldLayoutId id="2147483666" r:id="rId22"/>
    <p:sldLayoutId id="2147483659" r:id="rId23"/>
    <p:sldLayoutId id="2147483655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iwi@aarhus.d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47AC1A6-2CFD-48C0-AC46-AFA6D9702E6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5797" y="5013736"/>
            <a:ext cx="7350511" cy="573088"/>
          </a:xfrm>
        </p:spPr>
        <p:txBody>
          <a:bodyPr/>
          <a:lstStyle/>
          <a:p>
            <a:r>
              <a:rPr lang="da-DK" dirty="0"/>
              <a:t>POLITISK AFTALE OM GRØN MOBILITETSPLAN I AARHUS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0239AD-AC49-4B05-B8A6-D7C03B9838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8542" y="6151936"/>
            <a:ext cx="6696885" cy="344487"/>
          </a:xfrm>
        </p:spPr>
        <p:txBody>
          <a:bodyPr/>
          <a:lstStyle/>
          <a:p>
            <a:r>
              <a:rPr lang="da-DK" dirty="0" err="1"/>
              <a:t>Midttrafik</a:t>
            </a:r>
            <a:r>
              <a:rPr lang="da-DK" dirty="0"/>
              <a:t> HUB konference, 13. september 2024, Simon Wind, </a:t>
            </a:r>
            <a:r>
              <a:rPr lang="da-DK" dirty="0">
                <a:hlinkClick r:id="rId3"/>
              </a:rPr>
              <a:t>siwi@aarhus.dk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764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kort, tekst, atlas&#10;&#10;Automatisk genereret beskrivelse">
            <a:extLst>
              <a:ext uri="{FF2B5EF4-FFF2-40B4-BE49-F238E27FC236}">
                <a16:creationId xmlns:a16="http://schemas.microsoft.com/office/drawing/2014/main" id="{5E20B4E1-0D01-01FB-3FA7-ABB6973B9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8" y="7280"/>
            <a:ext cx="7687425" cy="685082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FF54A4A-263C-06F9-6DA3-913C866B4AB7}"/>
              </a:ext>
            </a:extLst>
          </p:cNvPr>
          <p:cNvSpPr txBox="1"/>
          <p:nvPr/>
        </p:nvSpPr>
        <p:spPr>
          <a:xfrm>
            <a:off x="7889945" y="388616"/>
            <a:ext cx="4302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Arial Black" panose="020B0A04020102020204" pitchFamily="34" charset="0"/>
                <a:cs typeface="Arial" panose="020B0604020202020204" pitchFamily="34" charset="0"/>
              </a:rPr>
              <a:t>MOBILITETSKNUDE- PUNTKER MED PARKER OG REJS</a:t>
            </a:r>
            <a:endParaRPr lang="da-DK" sz="2800" dirty="0">
              <a:latin typeface="Bebas Kai" panose="04050603020B02020204" pitchFamily="82" charset="0"/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60D1A1E-FE67-324B-BEFF-9B787A749BAB}"/>
              </a:ext>
            </a:extLst>
          </p:cNvPr>
          <p:cNvSpPr txBox="1"/>
          <p:nvPr/>
        </p:nvSpPr>
        <p:spPr>
          <a:xfrm>
            <a:off x="8264560" y="2457447"/>
            <a:ext cx="346325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Nye parker og rejs lokaliteter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Forsøg med gratis kollektiv trafik fra P+R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Øget busfremkommelighed i udpegede korridorer fra 2025 og frem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Bebas Kai" panose="04050603020B02020204" pitchFamily="82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8E73427-254F-6F06-A3FB-EFB0ECD621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8397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25C51F6-FECD-2077-2989-99391627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793" y="0"/>
            <a:ext cx="5066207" cy="6858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31EA418-710D-8E46-80F7-9603E969DF44}"/>
              </a:ext>
            </a:extLst>
          </p:cNvPr>
          <p:cNvSpPr txBox="1"/>
          <p:nvPr/>
        </p:nvSpPr>
        <p:spPr>
          <a:xfrm>
            <a:off x="556196" y="597156"/>
            <a:ext cx="7170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Arial Black" panose="020B0A04020102020204" pitchFamily="34" charset="0"/>
                <a:cs typeface="Arial" panose="020B0604020202020204" pitchFamily="34" charset="0"/>
              </a:rPr>
              <a:t>VIDERE UDVIKLING AF HUBS I DET FREMTIDIGE MOBILITETSSYSTEM</a:t>
            </a:r>
            <a:endParaRPr lang="da-DK" sz="2800" dirty="0">
              <a:latin typeface="Bebas Kai" panose="04050603020B02020204" pitchFamily="82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62582C-94AA-1642-8064-480ADEC816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54" y="6273499"/>
            <a:ext cx="1071118" cy="40846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DCEBAD1-68DF-EA00-A3C1-8DBCB971DF4D}"/>
              </a:ext>
            </a:extLst>
          </p:cNvPr>
          <p:cNvSpPr txBox="1"/>
          <p:nvPr/>
        </p:nvSpPr>
        <p:spPr>
          <a:xfrm>
            <a:off x="556196" y="2875302"/>
            <a:ext cx="62065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Skal binde mobilitetssystemet sammen – stort potentiale – særligt når serviceniveauet hæves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Skal gøre det attraktivt og realistisk at være mobilist (øge kombinationsrejser)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Bebas Kai" panose="04050603020B02020204" pitchFamily="82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36C5B29-DF15-B5A2-17DD-B5ACDA14F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1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631EA418-710D-8E46-80F7-9603E969DF44}"/>
              </a:ext>
            </a:extLst>
          </p:cNvPr>
          <p:cNvSpPr txBox="1"/>
          <p:nvPr/>
        </p:nvSpPr>
        <p:spPr>
          <a:xfrm>
            <a:off x="6096000" y="184384"/>
            <a:ext cx="5622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Arial Black" panose="020B0A04020102020204" pitchFamily="34" charset="0"/>
                <a:cs typeface="Arial" panose="020B0604020202020204" pitchFamily="34" charset="0"/>
              </a:rPr>
              <a:t>HUBS SOM HYBRIDE BYRUM</a:t>
            </a:r>
            <a:endParaRPr lang="da-DK" sz="2800" dirty="0">
              <a:latin typeface="Bebas Kai" panose="04050603020B02020204" pitchFamily="82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B62582C-94AA-1642-8064-480ADEC816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54" y="6273499"/>
            <a:ext cx="1071118" cy="40846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36C5B29-DF15-B5A2-17DD-B5ACDA14F7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26B09C7-F6CE-A541-32F3-0A3D739F36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3C05EA96-CFFB-C121-4F48-CBA4371FB133}"/>
              </a:ext>
            </a:extLst>
          </p:cNvPr>
          <p:cNvSpPr txBox="1"/>
          <p:nvPr/>
        </p:nvSpPr>
        <p:spPr>
          <a:xfrm>
            <a:off x="6096000" y="1747838"/>
            <a:ext cx="50117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Infrastruktur skal ”udformes med samme omtanke som andre af byens byrum, pladser og parker”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Knudepunkter findes i alle skalaer, fra busstoppet ved gadekæret i oplandsbyen til Banegårdspladsen ved Aarhus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Integrerede udfordringer, målsætninger og løsninger som greb</a:t>
            </a:r>
          </a:p>
          <a:p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Bebas Kai" panose="04050603020B02020204" pitchFamily="82" charset="0"/>
            </a:endParaRPr>
          </a:p>
        </p:txBody>
      </p:sp>
      <p:pic>
        <p:nvPicPr>
          <p:cNvPr id="12" name="Billede 11" descr="Et billede, der indeholder udendørs, træ, jord, sky&#10;&#10;Automatisk genereret beskrivelse">
            <a:extLst>
              <a:ext uri="{FF2B5EF4-FFF2-40B4-BE49-F238E27FC236}">
                <a16:creationId xmlns:a16="http://schemas.microsoft.com/office/drawing/2014/main" id="{53FB6B46-DEC1-CFE8-87CA-5D8B792568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9"/>
          <a:stretch/>
        </p:blipFill>
        <p:spPr>
          <a:xfrm>
            <a:off x="0" y="0"/>
            <a:ext cx="5794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3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8D98A252-E2A5-51F6-D63F-D89E4CBD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771775"/>
            <a:ext cx="11049000" cy="4086225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631EA418-710D-8E46-80F7-9603E969DF44}"/>
              </a:ext>
            </a:extLst>
          </p:cNvPr>
          <p:cNvSpPr txBox="1"/>
          <p:nvPr/>
        </p:nvSpPr>
        <p:spPr>
          <a:xfrm>
            <a:off x="556197" y="597156"/>
            <a:ext cx="50635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Arial Black" panose="020B0A04020102020204" pitchFamily="34" charset="0"/>
                <a:cs typeface="Arial" panose="020B0604020202020204" pitchFamily="34" charset="0"/>
              </a:rPr>
              <a:t>ÅRLIG OPFØLGNING</a:t>
            </a:r>
          </a:p>
          <a:p>
            <a:endParaRPr lang="da-DK" sz="2800" dirty="0">
              <a:latin typeface="Bebas Kai" panose="04050603020B02020204" pitchFamily="8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DCEBAD1-68DF-EA00-A3C1-8DBCB971DF4D}"/>
              </a:ext>
            </a:extLst>
          </p:cNvPr>
          <p:cNvSpPr txBox="1"/>
          <p:nvPr/>
        </p:nvSpPr>
        <p:spPr>
          <a:xfrm>
            <a:off x="5495638" y="597156"/>
            <a:ext cx="6258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Arial Black" panose="020B0A04020102020204" pitchFamily="34" charset="0"/>
                <a:cs typeface="Arial" panose="020B0604020202020204" pitchFamily="34" charset="0"/>
              </a:rPr>
              <a:t>Sammenhæng mellem CO2 status, transportvalg og indsatser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Arial Black" panose="020B0A04020102020204" pitchFamily="34" charset="0"/>
                <a:cs typeface="Arial" panose="020B0604020202020204" pitchFamily="34" charset="0"/>
              </a:rPr>
              <a:t>Teknik og Miljø skal fra 2026 afrapportere årlig status til forligskreds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Arial Black" panose="020B0A04020102020204" pitchFamily="34" charset="0"/>
                <a:cs typeface="Arial" panose="020B0604020202020204" pitchFamily="34" charset="0"/>
              </a:rPr>
              <a:t>I 2028 skal den årlige status danne grundlag for budgetlægning for næste økonomiperiode</a:t>
            </a:r>
            <a:endParaRPr lang="da-DK" sz="1600" dirty="0">
              <a:latin typeface="Bebas Kai" panose="04050603020B02020204" pitchFamily="82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36C5B29-DF15-B5A2-17DD-B5ACDA14F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F0BF3BD-4628-06AD-E5FF-313C4B979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764" y="-185738"/>
            <a:ext cx="12449527" cy="722947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3ACF2783-2581-70BE-F45B-4C7D6D75CF94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31EA418-710D-8E46-80F7-9603E969DF44}"/>
              </a:ext>
            </a:extLst>
          </p:cNvPr>
          <p:cNvSpPr txBox="1"/>
          <p:nvPr/>
        </p:nvSpPr>
        <p:spPr>
          <a:xfrm>
            <a:off x="2232597" y="2875001"/>
            <a:ext cx="7911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SPØRGSMÅL ?</a:t>
            </a:r>
            <a:endParaRPr lang="da-DK" sz="4800" dirty="0">
              <a:solidFill>
                <a:schemeClr val="bg1"/>
              </a:solidFill>
              <a:latin typeface="Bebas Kai" panose="04050603020B02020204" pitchFamily="82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36C5B29-DF15-B5A2-17DD-B5ACDA14F7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42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1C5CFCDD-6A00-6905-FC65-57577FF35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060" y="-361824"/>
            <a:ext cx="12646120" cy="784885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D5495320-6952-9EF4-98F0-CAF9F2956ECC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accent1">
              <a:lumMod val="75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67E373D-AEAC-340A-F7D0-B7B53C9C3802}"/>
              </a:ext>
            </a:extLst>
          </p:cNvPr>
          <p:cNvSpPr txBox="1"/>
          <p:nvPr/>
        </p:nvSpPr>
        <p:spPr>
          <a:xfrm>
            <a:off x="514150" y="388617"/>
            <a:ext cx="5972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 HISTORISK AFTALE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2B17C0A-CA76-6A14-677E-3CDE77B1D03E}"/>
              </a:ext>
            </a:extLst>
          </p:cNvPr>
          <p:cNvSpPr txBox="1"/>
          <p:nvPr/>
        </p:nvSpPr>
        <p:spPr>
          <a:xfrm>
            <a:off x="428424" y="2531560"/>
            <a:ext cx="7953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a-DK"/>
            </a:defPPr>
            <a:lvl1pPr marL="285750" indent="-285750">
              <a:buFont typeface="Arial" panose="020B0604020202020204" pitchFamily="34" charset="0"/>
              <a:buChar char="•"/>
              <a:defRPr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>
                <a:solidFill>
                  <a:schemeClr val="bg1"/>
                </a:solidFill>
              </a:rPr>
              <a:t>Største mobilitetsplan nogensinde – over 1 mia. kr. i anlæg og service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Første mobilitetsplan uden investering i nye store veje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Største løft til den kollektive trafik nogensinde (investeringer der giver 50% flere passagerer)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Bred mobilitetsaftale, alle partier undtagen V og Henrik Arens (UFP)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6EB6EF5-17D5-F4E8-851D-111DFAD4A9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5058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A830B94-7026-CE2D-9015-568CAB19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2192000" cy="896498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89D9B64-01F1-F11D-4EFE-B1FDA04A744E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Pladsholder til indhold 5">
            <a:extLst>
              <a:ext uri="{FF2B5EF4-FFF2-40B4-BE49-F238E27FC236}">
                <a16:creationId xmlns:a16="http://schemas.microsoft.com/office/drawing/2014/main" id="{9B965297-307A-A5F6-039F-09DC00DE4453}"/>
              </a:ext>
            </a:extLst>
          </p:cNvPr>
          <p:cNvSpPr txBox="1">
            <a:spLocks/>
          </p:cNvSpPr>
          <p:nvPr/>
        </p:nvSpPr>
        <p:spPr>
          <a:xfrm>
            <a:off x="993866" y="1694900"/>
            <a:ext cx="10455184" cy="2615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72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AARHUS VOKSER!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4800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 mio. indbyggere og 500.000 arbejdspladser i Business Region Aarhus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5400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450.000 indbyggere i Aarhus i 2050</a:t>
            </a:r>
            <a:r>
              <a:rPr lang="da-DK" sz="6000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</p:txBody>
      </p:sp>
      <p:sp>
        <p:nvSpPr>
          <p:cNvPr id="8" name="Pladsholder til indhold 5">
            <a:extLst>
              <a:ext uri="{FF2B5EF4-FFF2-40B4-BE49-F238E27FC236}">
                <a16:creationId xmlns:a16="http://schemas.microsoft.com/office/drawing/2014/main" id="{F54177AE-3C29-4A74-2484-B60AB4B8D154}"/>
              </a:ext>
            </a:extLst>
          </p:cNvPr>
          <p:cNvSpPr txBox="1">
            <a:spLocks/>
          </p:cNvSpPr>
          <p:nvPr/>
        </p:nvSpPr>
        <p:spPr>
          <a:xfrm>
            <a:off x="6935" y="127053"/>
            <a:ext cx="2576467" cy="52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PRÆMIS 1</a:t>
            </a:r>
            <a:endParaRPr lang="en-US" sz="2000" b="1" spc="-15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7C73069-F3CB-6ED1-ADD3-903A014B57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3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677A923-60C5-F9FC-6014-9559C5C98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" y="-630377"/>
            <a:ext cx="12192000" cy="812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89D9B64-01F1-F11D-4EFE-B1FDA04A744E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52AAB90F-289F-449E-235E-AFC42FCAA66C}"/>
              </a:ext>
            </a:extLst>
          </p:cNvPr>
          <p:cNvSpPr txBox="1">
            <a:spLocks/>
          </p:cNvSpPr>
          <p:nvPr/>
        </p:nvSpPr>
        <p:spPr>
          <a:xfrm>
            <a:off x="993866" y="2089156"/>
            <a:ext cx="10883059" cy="2615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5400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Klimaaftalen sætter rammerne og målsætning for transportområdet: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66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270.000 TONS CO2e I 2030</a:t>
            </a:r>
            <a:endParaRPr lang="da-DK" sz="5400" b="1" spc="-15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9" name="Pladsholder til indhold 5">
            <a:extLst>
              <a:ext uri="{FF2B5EF4-FFF2-40B4-BE49-F238E27FC236}">
                <a16:creationId xmlns:a16="http://schemas.microsoft.com/office/drawing/2014/main" id="{305CCE06-292C-90A8-8BDA-B2E7FD3F9051}"/>
              </a:ext>
            </a:extLst>
          </p:cNvPr>
          <p:cNvSpPr txBox="1">
            <a:spLocks/>
          </p:cNvSpPr>
          <p:nvPr/>
        </p:nvSpPr>
        <p:spPr>
          <a:xfrm>
            <a:off x="6935" y="127053"/>
            <a:ext cx="2576467" cy="52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PRÆMIS 2</a:t>
            </a:r>
            <a:endParaRPr lang="en-US" sz="2000" b="1" spc="-15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7D6C083-27F4-BA4D-78DB-5144799C8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9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EBD7F13-5142-0E5D-0409-4619BE696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0" y="-610148"/>
            <a:ext cx="12192000" cy="82150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89D9B64-01F1-F11D-4EFE-B1FDA04A744E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Pladsholder til indhold 5">
            <a:extLst>
              <a:ext uri="{FF2B5EF4-FFF2-40B4-BE49-F238E27FC236}">
                <a16:creationId xmlns:a16="http://schemas.microsoft.com/office/drawing/2014/main" id="{7AF81688-C99E-8DBD-6B91-CA25B8E5F528}"/>
              </a:ext>
            </a:extLst>
          </p:cNvPr>
          <p:cNvSpPr txBox="1">
            <a:spLocks/>
          </p:cNvSpPr>
          <p:nvPr/>
        </p:nvSpPr>
        <p:spPr>
          <a:xfrm>
            <a:off x="993866" y="2089156"/>
            <a:ext cx="10883059" cy="2615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a-DK" sz="54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EN BALANCERET TILGANG!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sz="4800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Aarhus Kommune skal udvikles som en attraktiv og grøn kommune og by for alle borgere og erhvervslivet</a:t>
            </a:r>
          </a:p>
        </p:txBody>
      </p:sp>
      <p:sp>
        <p:nvSpPr>
          <p:cNvPr id="9" name="Pladsholder til indhold 5">
            <a:extLst>
              <a:ext uri="{FF2B5EF4-FFF2-40B4-BE49-F238E27FC236}">
                <a16:creationId xmlns:a16="http://schemas.microsoft.com/office/drawing/2014/main" id="{EBCCD473-8E92-D68D-9B21-5CCCA5F96B61}"/>
              </a:ext>
            </a:extLst>
          </p:cNvPr>
          <p:cNvSpPr txBox="1">
            <a:spLocks/>
          </p:cNvSpPr>
          <p:nvPr/>
        </p:nvSpPr>
        <p:spPr>
          <a:xfrm>
            <a:off x="6935" y="127053"/>
            <a:ext cx="2576467" cy="5210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en-US" sz="3200" b="1" spc="-15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PRÆMIS 3</a:t>
            </a:r>
            <a:endParaRPr lang="en-US" sz="2000" b="1" spc="-15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271867A-B91F-1F03-4867-0CE71B3372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88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1B89B8E-72D9-8AF6-7EEF-68F1B96B2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8" t="12226"/>
          <a:stretch/>
        </p:blipFill>
        <p:spPr>
          <a:xfrm>
            <a:off x="6476626" y="982906"/>
            <a:ext cx="6061595" cy="5875094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33E90CCF-3223-ACF6-0390-E9F85E25C7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6" r="44791"/>
          <a:stretch/>
        </p:blipFill>
        <p:spPr>
          <a:xfrm>
            <a:off x="519078" y="1643026"/>
            <a:ext cx="6157948" cy="482614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67E373D-AEAC-340A-F7D0-B7B53C9C3802}"/>
              </a:ext>
            </a:extLst>
          </p:cNvPr>
          <p:cNvSpPr txBox="1"/>
          <p:nvPr/>
        </p:nvSpPr>
        <p:spPr>
          <a:xfrm>
            <a:off x="428425" y="175512"/>
            <a:ext cx="11244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latin typeface="Arial Black" panose="020B0A04020102020204" pitchFamily="34" charset="0"/>
                <a:cs typeface="Arial" panose="020B0604020202020204" pitchFamily="34" charset="0"/>
              </a:rPr>
              <a:t>NYT MÅL FOR AARHUSIANERNES TRANSPORTVALG</a:t>
            </a:r>
          </a:p>
        </p:txBody>
      </p:sp>
      <p:pic>
        <p:nvPicPr>
          <p:cNvPr id="3" name="Grafik 2" descr="Bil med massiv udfyldning">
            <a:extLst>
              <a:ext uri="{FF2B5EF4-FFF2-40B4-BE49-F238E27FC236}">
                <a16:creationId xmlns:a16="http://schemas.microsoft.com/office/drawing/2014/main" id="{611D8320-69D8-4287-B88E-3822B969A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5975" y="669076"/>
            <a:ext cx="666750" cy="666750"/>
          </a:xfrm>
          <a:prstGeom prst="rect">
            <a:avLst/>
          </a:prstGeom>
        </p:spPr>
      </p:pic>
      <p:pic>
        <p:nvPicPr>
          <p:cNvPr id="7" name="Grafik 6" descr="Bus med massiv udfyldning">
            <a:extLst>
              <a:ext uri="{FF2B5EF4-FFF2-40B4-BE49-F238E27FC236}">
                <a16:creationId xmlns:a16="http://schemas.microsoft.com/office/drawing/2014/main" id="{A4967246-2535-00B5-A683-E352271A1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1319" y="746476"/>
            <a:ext cx="742950" cy="742950"/>
          </a:xfrm>
          <a:prstGeom prst="rect">
            <a:avLst/>
          </a:prstGeom>
        </p:spPr>
      </p:pic>
      <p:pic>
        <p:nvPicPr>
          <p:cNvPr id="9" name="Grafik 8" descr="Cykler med massiv udfyldning">
            <a:extLst>
              <a:ext uri="{FF2B5EF4-FFF2-40B4-BE49-F238E27FC236}">
                <a16:creationId xmlns:a16="http://schemas.microsoft.com/office/drawing/2014/main" id="{A03A5BD5-672D-EBFE-D7DA-B70E4DAF0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76626" y="1166702"/>
            <a:ext cx="614400" cy="6144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9AE2A96-C4FC-57F0-FE44-EE630F009E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2980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CBBB850-10B3-8D4A-7EC1-AFA94F108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129"/>
            <a:ext cx="12191999" cy="8139028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189D9B64-01F1-F11D-4EFE-B1FDA04A744E}"/>
              </a:ext>
            </a:extLst>
          </p:cNvPr>
          <p:cNvSpPr/>
          <p:nvPr/>
        </p:nvSpPr>
        <p:spPr>
          <a:xfrm>
            <a:off x="0" y="0"/>
            <a:ext cx="12192000" cy="6994770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7596B5F7-34E6-AEDA-ACDB-9A246EA66F05}"/>
              </a:ext>
            </a:extLst>
          </p:cNvPr>
          <p:cNvSpPr/>
          <p:nvPr/>
        </p:nvSpPr>
        <p:spPr>
          <a:xfrm>
            <a:off x="1488830" y="1714137"/>
            <a:ext cx="7147170" cy="2412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70000"/>
              </a:lnSpc>
            </a:pPr>
            <a:r>
              <a:rPr lang="da-DK" sz="7200" b="1" spc="-150" dirty="0">
                <a:solidFill>
                  <a:schemeClr val="bg1"/>
                </a:solidFill>
                <a:latin typeface="Trebuchet MS" charset="0"/>
              </a:rPr>
              <a:t>Et effektivt mobilitetssystem hvor den kollektive trafik er rygraden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27DA179-98DF-DD28-42DB-D1640DA779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929" y="6273499"/>
            <a:ext cx="1071118" cy="4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40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felt 26">
            <a:extLst>
              <a:ext uri="{FF2B5EF4-FFF2-40B4-BE49-F238E27FC236}">
                <a16:creationId xmlns:a16="http://schemas.microsoft.com/office/drawing/2014/main" id="{58FED534-68F0-417C-8E6B-3D6D956EE685}"/>
              </a:ext>
            </a:extLst>
          </p:cNvPr>
          <p:cNvSpPr txBox="1"/>
          <p:nvPr/>
        </p:nvSpPr>
        <p:spPr>
          <a:xfrm>
            <a:off x="6343650" y="188561"/>
            <a:ext cx="4302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INVESTERINGER I</a:t>
            </a:r>
            <a:endParaRPr lang="da-DK" sz="4400" dirty="0">
              <a:solidFill>
                <a:schemeClr val="tx2"/>
              </a:solidFill>
              <a:latin typeface="Bebas Kai" panose="04050603020B02020204" pitchFamily="82" charset="0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FF54A4A-263C-06F9-6DA3-913C866B4AB7}"/>
              </a:ext>
            </a:extLst>
          </p:cNvPr>
          <p:cNvSpPr txBox="1"/>
          <p:nvPr/>
        </p:nvSpPr>
        <p:spPr>
          <a:xfrm>
            <a:off x="6315075" y="388616"/>
            <a:ext cx="46916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500" dirty="0">
                <a:latin typeface="Arial Black" panose="020B0A04020102020204" pitchFamily="34" charset="0"/>
                <a:cs typeface="Arial" panose="020B0604020202020204" pitchFamily="34" charset="0"/>
              </a:rPr>
              <a:t>KOLLEKTIV</a:t>
            </a:r>
            <a:r>
              <a:rPr lang="da-DK" sz="50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da-DK" sz="4500" dirty="0">
                <a:latin typeface="Arial Black" panose="020B0A04020102020204" pitchFamily="34" charset="0"/>
                <a:cs typeface="Arial" panose="020B0604020202020204" pitchFamily="34" charset="0"/>
              </a:rPr>
              <a:t>TRANSPORT</a:t>
            </a:r>
            <a:endParaRPr lang="da-DK" sz="4500" dirty="0">
              <a:latin typeface="Bebas Kai" panose="04050603020B02020204" pitchFamily="82" charset="0"/>
            </a:endParaRPr>
          </a:p>
        </p:txBody>
      </p:sp>
      <p:pic>
        <p:nvPicPr>
          <p:cNvPr id="7" name="Grafik 6" descr="Bus med massiv udfyldning">
            <a:extLst>
              <a:ext uri="{FF2B5EF4-FFF2-40B4-BE49-F238E27FC236}">
                <a16:creationId xmlns:a16="http://schemas.microsoft.com/office/drawing/2014/main" id="{E1777B4A-78B3-FAE9-D97E-355A6FFB9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7818" y="1065703"/>
            <a:ext cx="914400" cy="9144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60D1A1E-FE67-324B-BEFF-9B787A749BAB}"/>
              </a:ext>
            </a:extLst>
          </p:cNvPr>
          <p:cNvSpPr txBox="1"/>
          <p:nvPr/>
        </p:nvSpPr>
        <p:spPr>
          <a:xfrm>
            <a:off x="6315075" y="2230360"/>
            <a:ext cx="57001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+50% passagerer i 2030 (ca. 49 mio.)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Øget busfremkommelighed og udbygning af trængselsfrit </a:t>
            </a:r>
            <a:r>
              <a:rPr lang="da-DK" dirty="0" err="1">
                <a:latin typeface="Arial Black" panose="020B0A04020102020204" pitchFamily="34" charset="0"/>
                <a:cs typeface="Arial" panose="020B0604020202020204" pitchFamily="34" charset="0"/>
              </a:rPr>
              <a:t>busnet</a:t>
            </a: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 (255 mio. kr.)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Udvidelse af letbane etape 1 (1.01 mia. kr.)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Driftsforøgelser, op til 5 minutters drift i A-busnettet og på letbanes indre strækning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Forsat opsparing til letbane etape 2 og BRT på Ringvejen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Bebas Kai" panose="04050603020B02020204" pitchFamily="82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59EC61C-84D1-8512-9E55-7390B801A9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408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F5CB454-238C-269C-82C6-6F56332CE5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82178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4DB3379-B77C-4A6F-A5D4-BD93AC6F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078" y="0"/>
            <a:ext cx="7213922" cy="685800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B76F141E-B4C8-6907-6503-04B7E60205E9}"/>
              </a:ext>
            </a:extLst>
          </p:cNvPr>
          <p:cNvSpPr txBox="1"/>
          <p:nvPr/>
        </p:nvSpPr>
        <p:spPr>
          <a:xfrm>
            <a:off x="304800" y="2660394"/>
            <a:ext cx="467327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God fremkommelighed for busser på overordnede vejnet</a:t>
            </a:r>
          </a:p>
          <a:p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Afsøge muligheder for samkørsel, delemobilitet, flexordninger i ”mellemrum”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Arial Black" panose="020B0A04020102020204" pitchFamily="34" charset="0"/>
                <a:cs typeface="Arial" panose="020B0604020202020204" pitchFamily="34" charset="0"/>
              </a:rPr>
              <a:t>Knudepunkter kommer til at spille en vigtig rolle i at binde mobilitetssystemet sammen</a:t>
            </a:r>
          </a:p>
          <a:p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da-DK" sz="1600" dirty="0">
              <a:latin typeface="Bebas Kai" panose="04050603020B02020204" pitchFamily="82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5D29332-C5F4-0948-8187-2896EC46AE89}"/>
              </a:ext>
            </a:extLst>
          </p:cNvPr>
          <p:cNvSpPr txBox="1"/>
          <p:nvPr/>
        </p:nvSpPr>
        <p:spPr>
          <a:xfrm>
            <a:off x="377102" y="176035"/>
            <a:ext cx="5807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Arial Black" panose="020B0A04020102020204" pitchFamily="34" charset="0"/>
                <a:cs typeface="Arial" panose="020B0604020202020204" pitchFamily="34" charset="0"/>
              </a:rPr>
              <a:t>TRÆNGSELSFRIT BUSNET OG NY KOLLEKTIV TRAFIKPLAN 2027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CD204766-A4FB-8487-A034-1F3D8D704A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018" y="6265151"/>
            <a:ext cx="1070178" cy="40846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3655431"/>
      </p:ext>
    </p:extLst>
  </p:cSld>
  <p:clrMapOvr>
    <a:masterClrMapping/>
  </p:clrMapOvr>
</p:sld>
</file>

<file path=ppt/theme/theme1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M PP Skabelon 2019 (komprimeret udgave).pptx" id="{63D0EBC9-564B-4DAB-88E9-3F5596EF5358}" vid="{4DB579D7-78C1-46AA-BA00-3C890D775A1B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M PP Skabelon 2019 (komprimeret udgave).pptx" id="{63D0EBC9-564B-4DAB-88E9-3F5596EF5358}" vid="{1FF788AC-415E-4774-AB28-EDE05A35656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9BBAD524C4E9947A1A2BDA02EB5F1D5" ma:contentTypeVersion="15" ma:contentTypeDescription="Opret et nyt dokument." ma:contentTypeScope="" ma:versionID="ed11ccfacdca286ec32feb4154021789">
  <xsd:schema xmlns:xsd="http://www.w3.org/2001/XMLSchema" xmlns:xs="http://www.w3.org/2001/XMLSchema" xmlns:p="http://schemas.microsoft.com/office/2006/metadata/properties" xmlns:ns2="641d8486-7af7-4a15-810e-dc206ee130b4" xmlns:ns3="2d7eab92-cd7f-40fe-983d-3a00283c0798" targetNamespace="http://schemas.microsoft.com/office/2006/metadata/properties" ma:root="true" ma:fieldsID="c901dfb0f40f99a5e939fb03852405f4" ns2:_="" ns3:_="">
    <xsd:import namespace="641d8486-7af7-4a15-810e-dc206ee130b4"/>
    <xsd:import namespace="2d7eab92-cd7f-40fe-983d-3a00283c07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d8486-7af7-4a15-810e-dc206ee130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7eab92-cd7f-40fe-983d-3a00283c079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c5f0d22-68f5-42e1-b51a-62198fae4608}" ma:internalName="TaxCatchAll" ma:showField="CatchAllData" ma:web="2d7eab92-cd7f-40fe-983d-3a00283c07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1d8486-7af7-4a15-810e-dc206ee130b4">
      <Terms xmlns="http://schemas.microsoft.com/office/infopath/2007/PartnerControls"/>
    </lcf76f155ced4ddcb4097134ff3c332f>
    <TaxCatchAll xmlns="2d7eab92-cd7f-40fe-983d-3a00283c0798" xsi:nil="true"/>
  </documentManagement>
</p:properties>
</file>

<file path=customXml/itemProps1.xml><?xml version="1.0" encoding="utf-8"?>
<ds:datastoreItem xmlns:ds="http://schemas.openxmlformats.org/officeDocument/2006/customXml" ds:itemID="{127C7D0E-F9D6-471D-96F5-4516517CDB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DE935D-B79A-4864-8EEC-FAABC59C9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1d8486-7af7-4a15-810e-dc206ee130b4"/>
    <ds:schemaRef ds:uri="2d7eab92-cd7f-40fe-983d-3a00283c07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96D718-5EAB-4339-BC72-EAB599FCEA2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302f46b-67ed-4719-89e3-910f5df41b51"/>
    <ds:schemaRef ds:uri="ce7eb70e-ce64-458a-9aec-1c147ecc91f1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641d8486-7af7-4a15-810e-dc206ee130b4"/>
    <ds:schemaRef ds:uri="2d7eab92-cd7f-40fe-983d-3a00283c079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MTM PP Skabelon 2019 (komprimeret udgave)</Template>
  <TotalTime>10830</TotalTime>
  <Words>422</Words>
  <Application>Microsoft Office PowerPoint</Application>
  <PresentationFormat>Widescreen</PresentationFormat>
  <Paragraphs>86</Paragraphs>
  <Slides>14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Bebas Kai</vt:lpstr>
      <vt:lpstr>Calibri</vt:lpstr>
      <vt:lpstr>Trebuchet MS</vt:lpstr>
      <vt:lpstr>Brugerdefineret design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Løv Rasmussen</dc:creator>
  <cp:lastModifiedBy>Simon Wind</cp:lastModifiedBy>
  <cp:revision>4</cp:revision>
  <dcterms:created xsi:type="dcterms:W3CDTF">2024-08-07T19:39:35Z</dcterms:created>
  <dcterms:modified xsi:type="dcterms:W3CDTF">2024-09-11T13:12:37Z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0x010100D9BBAD524C4E9947A1A2BDA02EB5F1D5</vt:lpwstr>
  </property>
</Properties>
</file>