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19"/>
  </p:notesMasterIdLst>
  <p:handoutMasterIdLst>
    <p:handoutMasterId r:id="rId20"/>
  </p:handoutMasterIdLst>
  <p:sldIdLst>
    <p:sldId id="259" r:id="rId2"/>
    <p:sldId id="285" r:id="rId3"/>
    <p:sldId id="270" r:id="rId4"/>
    <p:sldId id="965" r:id="rId5"/>
    <p:sldId id="953" r:id="rId6"/>
    <p:sldId id="959" r:id="rId7"/>
    <p:sldId id="265" r:id="rId8"/>
    <p:sldId id="967" r:id="rId9"/>
    <p:sldId id="970" r:id="rId10"/>
    <p:sldId id="971" r:id="rId11"/>
    <p:sldId id="969" r:id="rId12"/>
    <p:sldId id="968" r:id="rId13"/>
    <p:sldId id="966" r:id="rId14"/>
    <p:sldId id="972" r:id="rId15"/>
    <p:sldId id="267" r:id="rId16"/>
    <p:sldId id="960" r:id="rId17"/>
    <p:sldId id="973" r:id="rId18"/>
  </p:sldIdLst>
  <p:sldSz cx="12192000" cy="6858000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C0A"/>
    <a:srgbClr val="000000"/>
    <a:srgbClr val="605F63"/>
    <a:srgbClr val="010000"/>
    <a:srgbClr val="D3D3D2"/>
    <a:srgbClr val="85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24047-09B6-49FF-BB62-308A69B34350}" v="33" dt="2024-09-12T10:08:02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13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396" y="96"/>
      </p:cViewPr>
      <p:guideLst>
        <p:guide orient="horz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k Juul Vestergaard" userId="63a1c467-f32e-44a2-999e-4214a5136070" providerId="ADAL" clId="{31024047-09B6-49FF-BB62-308A69B34350}"/>
    <pc:docChg chg="undo custSel delSld modSld sldOrd">
      <pc:chgData name="Henrik Juul Vestergaard" userId="63a1c467-f32e-44a2-999e-4214a5136070" providerId="ADAL" clId="{31024047-09B6-49FF-BB62-308A69B34350}" dt="2024-09-12T10:09:07.665" v="1061" actId="20577"/>
      <pc:docMkLst>
        <pc:docMk/>
      </pc:docMkLst>
      <pc:sldChg chg="addSp modSp mod">
        <pc:chgData name="Henrik Juul Vestergaard" userId="63a1c467-f32e-44a2-999e-4214a5136070" providerId="ADAL" clId="{31024047-09B6-49FF-BB62-308A69B34350}" dt="2024-09-12T10:08:32.652" v="1035" actId="1076"/>
        <pc:sldMkLst>
          <pc:docMk/>
          <pc:sldMk cId="2786016634" sldId="267"/>
        </pc:sldMkLst>
        <pc:spChg chg="add mod">
          <ac:chgData name="Henrik Juul Vestergaard" userId="63a1c467-f32e-44a2-999e-4214a5136070" providerId="ADAL" clId="{31024047-09B6-49FF-BB62-308A69B34350}" dt="2024-09-12T10:06:55.764" v="963" actId="20577"/>
          <ac:spMkLst>
            <pc:docMk/>
            <pc:sldMk cId="2786016634" sldId="267"/>
            <ac:spMk id="3" creationId="{8E6A8CC7-AEFD-328C-2642-BFE5AC2C3A3D}"/>
          </ac:spMkLst>
        </pc:spChg>
        <pc:spChg chg="add mod">
          <ac:chgData name="Henrik Juul Vestergaard" userId="63a1c467-f32e-44a2-999e-4214a5136070" providerId="ADAL" clId="{31024047-09B6-49FF-BB62-308A69B34350}" dt="2024-09-12T10:08:22.361" v="1028" actId="1076"/>
          <ac:spMkLst>
            <pc:docMk/>
            <pc:sldMk cId="2786016634" sldId="267"/>
            <ac:spMk id="5" creationId="{86024271-2CC2-44F3-3934-CF1A7637BC46}"/>
          </ac:spMkLst>
        </pc:spChg>
        <pc:spChg chg="add mod">
          <ac:chgData name="Henrik Juul Vestergaard" userId="63a1c467-f32e-44a2-999e-4214a5136070" providerId="ADAL" clId="{31024047-09B6-49FF-BB62-308A69B34350}" dt="2024-09-12T10:07:56.738" v="1011" actId="208"/>
          <ac:spMkLst>
            <pc:docMk/>
            <pc:sldMk cId="2786016634" sldId="267"/>
            <ac:spMk id="7" creationId="{E9CC85B2-B2A6-8095-B3B6-118145EE3398}"/>
          </ac:spMkLst>
        </pc:spChg>
        <pc:spChg chg="add mod">
          <ac:chgData name="Henrik Juul Vestergaard" userId="63a1c467-f32e-44a2-999e-4214a5136070" providerId="ADAL" clId="{31024047-09B6-49FF-BB62-308A69B34350}" dt="2024-09-12T10:08:32.652" v="1035" actId="1076"/>
          <ac:spMkLst>
            <pc:docMk/>
            <pc:sldMk cId="2786016634" sldId="267"/>
            <ac:spMk id="8" creationId="{90373B54-4ABE-5C52-0C72-7A5FD9F9E7A0}"/>
          </ac:spMkLst>
        </pc:spChg>
        <pc:spChg chg="add mod">
          <ac:chgData name="Henrik Juul Vestergaard" userId="63a1c467-f32e-44a2-999e-4214a5136070" providerId="ADAL" clId="{31024047-09B6-49FF-BB62-308A69B34350}" dt="2024-09-12T10:08:27.342" v="1034" actId="1038"/>
          <ac:spMkLst>
            <pc:docMk/>
            <pc:sldMk cId="2786016634" sldId="267"/>
            <ac:spMk id="10" creationId="{83926A74-8498-E0FE-1795-58F4FCE2BB97}"/>
          </ac:spMkLst>
        </pc:spChg>
        <pc:picChg chg="mod">
          <ac:chgData name="Henrik Juul Vestergaard" userId="63a1c467-f32e-44a2-999e-4214a5136070" providerId="ADAL" clId="{31024047-09B6-49FF-BB62-308A69B34350}" dt="2024-09-12T10:08:20.033" v="1027" actId="1076"/>
          <ac:picMkLst>
            <pc:docMk/>
            <pc:sldMk cId="2786016634" sldId="267"/>
            <ac:picMk id="11" creationId="{0DC770C3-05B7-D353-0F8F-7D7B21939B9D}"/>
          </ac:picMkLst>
        </pc:picChg>
      </pc:sldChg>
      <pc:sldChg chg="del">
        <pc:chgData name="Henrik Juul Vestergaard" userId="63a1c467-f32e-44a2-999e-4214a5136070" providerId="ADAL" clId="{31024047-09B6-49FF-BB62-308A69B34350}" dt="2024-09-12T10:01:18.689" v="909" actId="47"/>
        <pc:sldMkLst>
          <pc:docMk/>
          <pc:sldMk cId="1826172898" sldId="269"/>
        </pc:sldMkLst>
      </pc:sldChg>
      <pc:sldChg chg="modAnim">
        <pc:chgData name="Henrik Juul Vestergaard" userId="63a1c467-f32e-44a2-999e-4214a5136070" providerId="ADAL" clId="{31024047-09B6-49FF-BB62-308A69B34350}" dt="2024-09-12T10:02:56.637" v="910"/>
        <pc:sldMkLst>
          <pc:docMk/>
          <pc:sldMk cId="3415926595" sldId="959"/>
        </pc:sldMkLst>
      </pc:sldChg>
      <pc:sldChg chg="addSp delSp modSp mod">
        <pc:chgData name="Henrik Juul Vestergaard" userId="63a1c467-f32e-44a2-999e-4214a5136070" providerId="ADAL" clId="{31024047-09B6-49FF-BB62-308A69B34350}" dt="2024-09-12T09:59:16.502" v="834" actId="255"/>
        <pc:sldMkLst>
          <pc:docMk/>
          <pc:sldMk cId="1488962997" sldId="960"/>
        </pc:sldMkLst>
        <pc:spChg chg="del">
          <ac:chgData name="Henrik Juul Vestergaard" userId="63a1c467-f32e-44a2-999e-4214a5136070" providerId="ADAL" clId="{31024047-09B6-49FF-BB62-308A69B34350}" dt="2024-09-12T09:53:47.400" v="501" actId="478"/>
          <ac:spMkLst>
            <pc:docMk/>
            <pc:sldMk cId="1488962997" sldId="960"/>
            <ac:spMk id="2" creationId="{79926CD0-42D0-041B-8EFE-D9C5C10EC5A0}"/>
          </ac:spMkLst>
        </pc:spChg>
        <pc:spChg chg="mod">
          <ac:chgData name="Henrik Juul Vestergaard" userId="63a1c467-f32e-44a2-999e-4214a5136070" providerId="ADAL" clId="{31024047-09B6-49FF-BB62-308A69B34350}" dt="2024-09-12T09:59:16.502" v="834" actId="255"/>
          <ac:spMkLst>
            <pc:docMk/>
            <pc:sldMk cId="1488962997" sldId="960"/>
            <ac:spMk id="4" creationId="{C78A3471-B098-D434-A1DC-C274D83E0D9D}"/>
          </ac:spMkLst>
        </pc:spChg>
        <pc:spChg chg="add mod">
          <ac:chgData name="Henrik Juul Vestergaard" userId="63a1c467-f32e-44a2-999e-4214a5136070" providerId="ADAL" clId="{31024047-09B6-49FF-BB62-308A69B34350}" dt="2024-09-12T09:54:13.110" v="534" actId="5793"/>
          <ac:spMkLst>
            <pc:docMk/>
            <pc:sldMk cId="1488962997" sldId="960"/>
            <ac:spMk id="8" creationId="{8A3AF2DB-9BD6-E1AC-A2B6-ABC4A9C5B90B}"/>
          </ac:spMkLst>
        </pc:spChg>
        <pc:picChg chg="mod">
          <ac:chgData name="Henrik Juul Vestergaard" userId="63a1c467-f32e-44a2-999e-4214a5136070" providerId="ADAL" clId="{31024047-09B6-49FF-BB62-308A69B34350}" dt="2024-09-12T09:53:59.285" v="503" actId="29295"/>
          <ac:picMkLst>
            <pc:docMk/>
            <pc:sldMk cId="1488962997" sldId="960"/>
            <ac:picMk id="5" creationId="{0725D70E-BF6F-60D3-FF4C-7D19A7E2E212}"/>
          </ac:picMkLst>
        </pc:picChg>
      </pc:sldChg>
      <pc:sldChg chg="delSp modSp mod">
        <pc:chgData name="Henrik Juul Vestergaard" userId="63a1c467-f32e-44a2-999e-4214a5136070" providerId="ADAL" clId="{31024047-09B6-49FF-BB62-308A69B34350}" dt="2024-09-12T10:03:09.373" v="913" actId="1076"/>
        <pc:sldMkLst>
          <pc:docMk/>
          <pc:sldMk cId="2484089519" sldId="967"/>
        </pc:sldMkLst>
        <pc:spChg chg="del">
          <ac:chgData name="Henrik Juul Vestergaard" userId="63a1c467-f32e-44a2-999e-4214a5136070" providerId="ADAL" clId="{31024047-09B6-49FF-BB62-308A69B34350}" dt="2024-09-12T10:03:06.876" v="912" actId="478"/>
          <ac:spMkLst>
            <pc:docMk/>
            <pc:sldMk cId="2484089519" sldId="967"/>
            <ac:spMk id="2" creationId="{DD510CE0-38CE-D6DB-9240-FBD102B68A0E}"/>
          </ac:spMkLst>
        </pc:spChg>
        <pc:picChg chg="mod">
          <ac:chgData name="Henrik Juul Vestergaard" userId="63a1c467-f32e-44a2-999e-4214a5136070" providerId="ADAL" clId="{31024047-09B6-49FF-BB62-308A69B34350}" dt="2024-09-12T10:03:09.373" v="913" actId="1076"/>
          <ac:picMkLst>
            <pc:docMk/>
            <pc:sldMk cId="2484089519" sldId="967"/>
            <ac:picMk id="7" creationId="{14BE4025-FA0C-B442-319E-AA17A92049D3}"/>
          </ac:picMkLst>
        </pc:picChg>
      </pc:sldChg>
      <pc:sldChg chg="modSp mod">
        <pc:chgData name="Henrik Juul Vestergaard" userId="63a1c467-f32e-44a2-999e-4214a5136070" providerId="ADAL" clId="{31024047-09B6-49FF-BB62-308A69B34350}" dt="2024-09-12T10:05:58.131" v="954" actId="20577"/>
        <pc:sldMkLst>
          <pc:docMk/>
          <pc:sldMk cId="1576504515" sldId="968"/>
        </pc:sldMkLst>
        <pc:spChg chg="mod">
          <ac:chgData name="Henrik Juul Vestergaard" userId="63a1c467-f32e-44a2-999e-4214a5136070" providerId="ADAL" clId="{31024047-09B6-49FF-BB62-308A69B34350}" dt="2024-09-12T10:05:58.131" v="954" actId="20577"/>
          <ac:spMkLst>
            <pc:docMk/>
            <pc:sldMk cId="1576504515" sldId="968"/>
            <ac:spMk id="4" creationId="{974B8052-F27A-5E13-9445-3DCA80066828}"/>
          </ac:spMkLst>
        </pc:spChg>
      </pc:sldChg>
      <pc:sldChg chg="addSp delSp modSp mod">
        <pc:chgData name="Henrik Juul Vestergaard" userId="63a1c467-f32e-44a2-999e-4214a5136070" providerId="ADAL" clId="{31024047-09B6-49FF-BB62-308A69B34350}" dt="2024-09-12T09:49:22.316" v="41" actId="1076"/>
        <pc:sldMkLst>
          <pc:docMk/>
          <pc:sldMk cId="3371966479" sldId="970"/>
        </pc:sldMkLst>
        <pc:spChg chg="mod">
          <ac:chgData name="Henrik Juul Vestergaard" userId="63a1c467-f32e-44a2-999e-4214a5136070" providerId="ADAL" clId="{31024047-09B6-49FF-BB62-308A69B34350}" dt="2024-09-12T09:48:41.447" v="35" actId="20577"/>
          <ac:spMkLst>
            <pc:docMk/>
            <pc:sldMk cId="3371966479" sldId="970"/>
            <ac:spMk id="3" creationId="{47757CC5-FFE0-2943-5B99-193D6966FEA0}"/>
          </ac:spMkLst>
        </pc:spChg>
        <pc:spChg chg="del">
          <ac:chgData name="Henrik Juul Vestergaard" userId="63a1c467-f32e-44a2-999e-4214a5136070" providerId="ADAL" clId="{31024047-09B6-49FF-BB62-308A69B34350}" dt="2024-09-12T09:48:44.804" v="36" actId="478"/>
          <ac:spMkLst>
            <pc:docMk/>
            <pc:sldMk cId="3371966479" sldId="970"/>
            <ac:spMk id="4" creationId="{F9C8229E-3ED1-8D7F-5AB4-5703B868357F}"/>
          </ac:spMkLst>
        </pc:spChg>
        <pc:picChg chg="add mod">
          <ac:chgData name="Henrik Juul Vestergaard" userId="63a1c467-f32e-44a2-999e-4214a5136070" providerId="ADAL" clId="{31024047-09B6-49FF-BB62-308A69B34350}" dt="2024-09-12T09:49:22.316" v="41" actId="1076"/>
          <ac:picMkLst>
            <pc:docMk/>
            <pc:sldMk cId="3371966479" sldId="970"/>
            <ac:picMk id="3074" creationId="{294DF3AC-1664-606E-91D5-5698FCD169E1}"/>
          </ac:picMkLst>
        </pc:picChg>
        <pc:picChg chg="add mod">
          <ac:chgData name="Henrik Juul Vestergaard" userId="63a1c467-f32e-44a2-999e-4214a5136070" providerId="ADAL" clId="{31024047-09B6-49FF-BB62-308A69B34350}" dt="2024-09-12T09:48:57.188" v="38" actId="732"/>
          <ac:picMkLst>
            <pc:docMk/>
            <pc:sldMk cId="3371966479" sldId="970"/>
            <ac:picMk id="3075" creationId="{DA94C53F-4221-D757-8675-75568F93DBC4}"/>
          </ac:picMkLst>
        </pc:picChg>
      </pc:sldChg>
      <pc:sldChg chg="modSp mod ord modAnim">
        <pc:chgData name="Henrik Juul Vestergaard" userId="63a1c467-f32e-44a2-999e-4214a5136070" providerId="ADAL" clId="{31024047-09B6-49FF-BB62-308A69B34350}" dt="2024-09-12T10:03:47.480" v="917"/>
        <pc:sldMkLst>
          <pc:docMk/>
          <pc:sldMk cId="3252660235" sldId="971"/>
        </pc:sldMkLst>
        <pc:picChg chg="mod">
          <ac:chgData name="Henrik Juul Vestergaard" userId="63a1c467-f32e-44a2-999e-4214a5136070" providerId="ADAL" clId="{31024047-09B6-49FF-BB62-308A69B34350}" dt="2024-09-12T10:03:41.298" v="916" actId="1038"/>
          <ac:picMkLst>
            <pc:docMk/>
            <pc:sldMk cId="3252660235" sldId="971"/>
            <ac:picMk id="6" creationId="{35BA37DB-A376-4F4A-52EA-C18A5D1AE6E1}"/>
          </ac:picMkLst>
        </pc:picChg>
      </pc:sldChg>
      <pc:sldChg chg="addSp modSp mod">
        <pc:chgData name="Henrik Juul Vestergaard" userId="63a1c467-f32e-44a2-999e-4214a5136070" providerId="ADAL" clId="{31024047-09B6-49FF-BB62-308A69B34350}" dt="2024-09-12T10:09:07.665" v="1061" actId="20577"/>
        <pc:sldMkLst>
          <pc:docMk/>
          <pc:sldMk cId="1124757145" sldId="973"/>
        </pc:sldMkLst>
        <pc:spChg chg="add mod">
          <ac:chgData name="Henrik Juul Vestergaard" userId="63a1c467-f32e-44a2-999e-4214a5136070" providerId="ADAL" clId="{31024047-09B6-49FF-BB62-308A69B34350}" dt="2024-09-12T10:09:07.665" v="1061" actId="20577"/>
          <ac:spMkLst>
            <pc:docMk/>
            <pc:sldMk cId="1124757145" sldId="973"/>
            <ac:spMk id="6" creationId="{09FB74B6-7206-1313-56C3-ADC982A8F1F6}"/>
          </ac:spMkLst>
        </pc:spChg>
      </pc:sldChg>
      <pc:sldChg chg="del">
        <pc:chgData name="Henrik Juul Vestergaard" userId="63a1c467-f32e-44a2-999e-4214a5136070" providerId="ADAL" clId="{31024047-09B6-49FF-BB62-308A69B34350}" dt="2024-09-12T10:01:16.414" v="908" actId="47"/>
        <pc:sldMkLst>
          <pc:docMk/>
          <pc:sldMk cId="2779254058" sldId="97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11-09-2024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27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11-09-2024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186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4D59C-F152-4121-989A-407BA596AB8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912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47E22CE-D538-4556-8ACF-3B06CFE52A68}"/>
              </a:ext>
            </a:extLst>
          </p:cNvPr>
          <p:cNvSpPr/>
          <p:nvPr userDrawn="1"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noProof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936000" y="1224000"/>
            <a:ext cx="10332000" cy="1944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6300" b="1" cap="all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000" y="3455462"/>
            <a:ext cx="10332000" cy="151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noProof="0"/>
              <a:t>Undertitel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1CA370C1-66BE-42A0-B115-486CB7CB05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000" y="6386400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noProof="0"/>
              <a:t>D. mmMM åååå</a:t>
            </a:r>
          </a:p>
        </p:txBody>
      </p:sp>
      <p:pic>
        <p:nvPicPr>
          <p:cNvPr id="9" name="Billede 8" descr="LOGO_Midttrafik_hvid.png">
            <a:extLst>
              <a:ext uri="{FF2B5EF4-FFF2-40B4-BE49-F238E27FC236}">
                <a16:creationId xmlns:a16="http://schemas.microsoft.com/office/drawing/2014/main" id="{1C133C11-637A-4453-BD1F-7DF54341E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0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540000"/>
            <a:ext cx="1027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8CBB013-4845-4F41-873E-DE7B16FBF2AC}"/>
              </a:ext>
            </a:extLst>
          </p:cNvPr>
          <p:cNvSpPr txBox="1">
            <a:spLocks/>
          </p:cNvSpPr>
          <p:nvPr userDrawn="1"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BE16D1-4804-4061-B3D0-48C4FD9A6634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lede 11" descr="LOGO_Midttrafik.jpg">
            <a:extLst>
              <a:ext uri="{FF2B5EF4-FFF2-40B4-BE49-F238E27FC236}">
                <a16:creationId xmlns:a16="http://schemas.microsoft.com/office/drawing/2014/main" id="{9D8F30CD-F8D6-4FCA-9331-220AC3FE94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2426624"/>
            <a:ext cx="8833224" cy="1944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63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pic>
        <p:nvPicPr>
          <p:cNvPr id="7" name="Billede 6" descr="LOGO_Midttrafik_hvid.png">
            <a:extLst>
              <a:ext uri="{FF2B5EF4-FFF2-40B4-BE49-F238E27FC236}">
                <a16:creationId xmlns:a16="http://schemas.microsoft.com/office/drawing/2014/main" id="{A036F185-446F-4B60-BB2C-6F8384CE0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2426624"/>
            <a:ext cx="8833224" cy="1944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63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pic>
        <p:nvPicPr>
          <p:cNvPr id="7" name="Billede 6" descr="LOGO_Midttrafik_hvid.png">
            <a:extLst>
              <a:ext uri="{FF2B5EF4-FFF2-40B4-BE49-F238E27FC236}">
                <a16:creationId xmlns:a16="http://schemas.microsoft.com/office/drawing/2014/main" id="{A62BC0E9-AF87-4325-AB4E-F0CF9C8E5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78F2C34-614D-41D4-95D3-16FA5216C09B}"/>
              </a:ext>
            </a:extLst>
          </p:cNvPr>
          <p:cNvSpPr/>
          <p:nvPr userDrawn="1"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E3A55C3B-E0BF-47E9-8F53-75F2D240A3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000" y="6386400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MMMM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AB259B1D-1FC6-4534-BBCA-1A528E273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000" y="1224000"/>
            <a:ext cx="10332000" cy="1944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63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839372C-C9D4-4435-BF07-0F3BB9ABF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000" y="3455462"/>
            <a:ext cx="10332000" cy="151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pic>
        <p:nvPicPr>
          <p:cNvPr id="12" name="Billede 11" descr="LOGO_Midttrafik_hvid.png">
            <a:extLst>
              <a:ext uri="{FF2B5EF4-FFF2-40B4-BE49-F238E27FC236}">
                <a16:creationId xmlns:a16="http://schemas.microsoft.com/office/drawing/2014/main" id="{8D8F35F5-9CCC-4ED6-9199-DF2D914F10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LOGO_Midttrafik.png">
            <a:extLst>
              <a:ext uri="{FF2B5EF4-FFF2-40B4-BE49-F238E27FC236}">
                <a16:creationId xmlns:a16="http://schemas.microsoft.com/office/drawing/2014/main" id="{C6F768E3-A0C3-4E4A-BC95-D2EC30B515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5796000"/>
            <a:ext cx="2176551" cy="750084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7098-76D8-4DF6-811B-39C9DDC05E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2192000" cy="4500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Titel 7">
            <a:extLst>
              <a:ext uri="{FF2B5EF4-FFF2-40B4-BE49-F238E27FC236}">
                <a16:creationId xmlns:a16="http://schemas.microsoft.com/office/drawing/2014/main" id="{09ED137F-EA41-47DA-9CE6-4EAC8D78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4716001"/>
            <a:ext cx="6912000" cy="105453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lnSpc>
                <a:spcPct val="100000"/>
              </a:lnSpc>
              <a:defRPr sz="3600" b="1" cap="all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3CB39438-C3B8-4B8B-8F78-72E7DF78C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1" y="6386359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MMMM </a:t>
            </a:r>
            <a:r>
              <a:rPr lang="da-DK" dirty="0" err="1"/>
              <a:t>åååå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53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7098-76D8-4DF6-811B-39C9DDC05E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2192000" cy="6858001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F7E2B4A6-B8AF-46AE-9924-94AA347EC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4493749"/>
            <a:ext cx="6912000" cy="147600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288000" tIns="252000" rIns="288000" bIns="288000" anchor="ctr" anchorCtr="0"/>
          <a:lstStyle>
            <a:lvl1pPr algn="l">
              <a:lnSpc>
                <a:spcPct val="100000"/>
              </a:lnSpc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4A94364-138C-4F41-9892-12A788259910}"/>
              </a:ext>
            </a:extLst>
          </p:cNvPr>
          <p:cNvSpPr txBox="1"/>
          <p:nvPr userDrawn="1"/>
        </p:nvSpPr>
        <p:spPr>
          <a:xfrm>
            <a:off x="-1735667" y="-2"/>
            <a:ext cx="1632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noProof="0" dirty="0"/>
              <a:t>Sørg for at billedet altid er placeret bag tekstelementet. Hvis billedet lægger sig forrest, </a:t>
            </a:r>
            <a:r>
              <a:rPr lang="da-DK" sz="1000" noProof="0" dirty="0" err="1"/>
              <a:t>højre-klik</a:t>
            </a:r>
            <a:r>
              <a:rPr lang="da-DK" sz="1000" noProof="0" dirty="0"/>
              <a:t> på billedet og vælg </a:t>
            </a:r>
            <a:br>
              <a:rPr lang="da-DK" sz="1000" noProof="0" dirty="0"/>
            </a:br>
            <a:r>
              <a:rPr lang="da-DK" sz="1000" noProof="0" dirty="0"/>
              <a:t>“Placer bagest”,</a:t>
            </a:r>
          </a:p>
        </p:txBody>
      </p:sp>
    </p:spTree>
    <p:extLst>
      <p:ext uri="{BB962C8B-B14F-4D97-AF65-F5344CB8AC3E}">
        <p14:creationId xmlns:p14="http://schemas.microsoft.com/office/powerpoint/2010/main" val="223384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36000" y="6408001"/>
            <a:ext cx="409983" cy="365125"/>
          </a:xfrm>
        </p:spPr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9" name="Billede 18" descr="LOGO_Midttrafik.jpg">
            <a:extLst>
              <a:ext uri="{FF2B5EF4-FFF2-40B4-BE49-F238E27FC236}">
                <a16:creationId xmlns:a16="http://schemas.microsoft.com/office/drawing/2014/main" id="{0734EA9D-FA29-4FFF-9296-78869F55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Agenda overskrift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10332000" cy="4500000"/>
          </a:xfrm>
        </p:spPr>
        <p:txBody>
          <a:bodyPr/>
          <a:lstStyle>
            <a:lvl1pPr>
              <a:spcBef>
                <a:spcPts val="2400"/>
              </a:spcBef>
              <a:buClr>
                <a:schemeClr val="accent2"/>
              </a:buClr>
              <a:defRPr sz="2200"/>
            </a:lvl1pPr>
            <a:lvl2pPr>
              <a:spcBef>
                <a:spcPts val="1200"/>
              </a:spcBef>
              <a:defRPr sz="1800"/>
            </a:lvl2pPr>
            <a:lvl3pPr marL="576000" indent="0">
              <a:spcBef>
                <a:spcPts val="600"/>
              </a:spcBef>
              <a:buNone/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349531F-3EAD-45BB-8F43-5969301394B9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72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, 1 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7FA096C2-57D6-4566-A7FD-FFA6D63AA0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103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Titel 7">
            <a:extLst>
              <a:ext uri="{FF2B5EF4-FFF2-40B4-BE49-F238E27FC236}">
                <a16:creationId xmlns:a16="http://schemas.microsoft.com/office/drawing/2014/main" id="{E156DC07-D394-45AF-AF60-28F6E5A2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4206672-F74F-482F-9C42-5C673A4CE237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lede 11" descr="LOGO_Midttrafik.jpg">
            <a:extLst>
              <a:ext uri="{FF2B5EF4-FFF2-40B4-BE49-F238E27FC236}">
                <a16:creationId xmlns:a16="http://schemas.microsoft.com/office/drawing/2014/main" id="{A207DC3F-C445-4FC2-BACB-0F977C91D2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3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, 2 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indhold 13">
            <a:extLst>
              <a:ext uri="{FF2B5EF4-FFF2-40B4-BE49-F238E27FC236}">
                <a16:creationId xmlns:a16="http://schemas.microsoft.com/office/drawing/2014/main" id="{DA51029D-3ED9-4CF9-A5FB-BFE6396A7D2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49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indhold 13">
            <a:extLst>
              <a:ext uri="{FF2B5EF4-FFF2-40B4-BE49-F238E27FC236}">
                <a16:creationId xmlns:a16="http://schemas.microsoft.com/office/drawing/2014/main" id="{508097FF-C0D0-439F-ABC5-1197EFCA12F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21010" y="1548000"/>
            <a:ext cx="49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CBA6AA6-CEAA-4BAD-AA56-43BD1980C247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Billede 14" descr="LOGO_Midttrafik.jpg">
            <a:extLst>
              <a:ext uri="{FF2B5EF4-FFF2-40B4-BE49-F238E27FC236}">
                <a16:creationId xmlns:a16="http://schemas.microsoft.com/office/drawing/2014/main" id="{FB65AA7B-EDD8-4990-A9B4-F1963014E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tekst th., billede t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4932000" cy="4500000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AFA29F3-C5A9-4782-9901-7FA10908D6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21600" y="1547812"/>
            <a:ext cx="4932000" cy="45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6FC179-0E11-4B8E-9B1B-2A746AEC6F30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Billede 13" descr="LOGO_Midttrafik.jpg">
            <a:extLst>
              <a:ext uri="{FF2B5EF4-FFF2-40B4-BE49-F238E27FC236}">
                <a16:creationId xmlns:a16="http://schemas.microsoft.com/office/drawing/2014/main" id="{AA80837A-2839-47FB-A9EA-5E8217D87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billede th., tekst t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1600" y="1548000"/>
            <a:ext cx="4932000" cy="4500000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AFA29F3-C5A9-4782-9901-7FA10908D6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6000" y="1548000"/>
            <a:ext cx="4932000" cy="45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ACDF165-9559-48B4-A471-8CBDCCA50CE2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Billede 12" descr="LOGO_Midttrafik.jpg">
            <a:extLst>
              <a:ext uri="{FF2B5EF4-FFF2-40B4-BE49-F238E27FC236}">
                <a16:creationId xmlns:a16="http://schemas.microsoft.com/office/drawing/2014/main" id="{FC76D31C-C001-4686-B581-229AC7CF9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F4F133-7D0F-4F72-AC2B-53ED1621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lvl="0" algn="l"/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DE3503-B8F7-49BF-B2B8-B4AA00FB1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1548000"/>
            <a:ext cx="10332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F242A1-9C06-47D8-B059-E29D53275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2000" y="6408001"/>
            <a:ext cx="648335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21D6A-0145-4EA8-9041-CB237AC99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000" y="6408001"/>
            <a:ext cx="3960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75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90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7" r:id="rId10"/>
    <p:sldLayoutId id="2147483686" r:id="rId11"/>
    <p:sldLayoutId id="2147483691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lang="da-DK" sz="2400" b="1" kern="1200" cap="all" dirty="0" smtClean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buClr>
          <a:schemeClr val="accent2"/>
        </a:buClr>
        <a:buSzPct val="110000"/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792000" indent="-216000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0000" indent="-2160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296000" indent="-216000" algn="l" defTabSz="457200" rtl="0" eaLnBrk="1" latinLnBrk="0" hangingPunct="1">
        <a:spcBef>
          <a:spcPts val="600"/>
        </a:spcBef>
        <a:buFont typeface="Arial"/>
        <a:buChar char="»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7171D49-FEFD-461B-9625-527185DD35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2. Februar 2024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40FA12-D393-428C-B090-D7C4B4FF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540" y="1224000"/>
            <a:ext cx="5817459" cy="1944000"/>
          </a:xfrm>
        </p:spPr>
        <p:txBody>
          <a:bodyPr/>
          <a:lstStyle/>
          <a:p>
            <a:pPr algn="r"/>
            <a:r>
              <a:rPr lang="da-DK" sz="3600" dirty="0"/>
              <a:t>Mobilitetshubs </a:t>
            </a:r>
            <a:br>
              <a:rPr lang="da-DK" sz="3600" dirty="0"/>
            </a:br>
            <a:r>
              <a:rPr lang="da-DK" sz="3600" dirty="0"/>
              <a:t>i Midtjylland</a:t>
            </a:r>
            <a:br>
              <a:rPr lang="da-DK" sz="3600" dirty="0"/>
            </a:br>
            <a:r>
              <a:rPr lang="da-DK" sz="3600" dirty="0"/>
              <a:t>-  </a:t>
            </a:r>
            <a:r>
              <a:rPr lang="da-DK" sz="3000" dirty="0"/>
              <a:t>3 Visionsprojekter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CE0069E-F12A-4576-875D-767FD4DC4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r"/>
            <a:endParaRPr lang="da-DK" sz="2400" dirty="0"/>
          </a:p>
          <a:p>
            <a:pPr algn="r"/>
            <a:endParaRPr lang="da-DK" sz="2400" dirty="0"/>
          </a:p>
          <a:p>
            <a:pPr algn="r"/>
            <a:r>
              <a:rPr lang="da-DK" sz="2400" dirty="0"/>
              <a:t>Henrik Juul Vestergaard</a:t>
            </a:r>
          </a:p>
          <a:p>
            <a:pPr algn="r"/>
            <a:r>
              <a:rPr lang="da-DK" sz="2400" dirty="0"/>
              <a:t>Planchef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70022FB-4D49-1645-8E99-57A28E87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50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44B153AE-02ED-A821-408B-5CFC916F777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Mobilitetshubs i Midtjylland - 3 visionsprojekter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62C286-2E87-4D0E-C7DD-A8A290EC5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 b="4242"/>
          <a:stretch/>
        </p:blipFill>
        <p:spPr bwMode="auto">
          <a:xfrm>
            <a:off x="683393" y="0"/>
            <a:ext cx="10996118" cy="685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8E0F66-7642-BEEE-2199-F2037806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>
                    <a:lumMod val="95000"/>
                  </a:schemeClr>
                </a:solidFill>
              </a:rPr>
              <a:t>Mobilitetshub Odder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5BA37DB-A376-4F4A-52EA-C18A5D1A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" y="5540040"/>
            <a:ext cx="5645728" cy="1241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26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44B153AE-02ED-A821-408B-5CFC916F777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Mobilitetshubs i Midtjylland - 3 visionsprojekter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4B86BF8-906C-7A8F-68DF-3441A61C8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7"/>
          <a:stretch/>
        </p:blipFill>
        <p:spPr bwMode="auto">
          <a:xfrm>
            <a:off x="85502" y="3639845"/>
            <a:ext cx="5033990" cy="319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0A3E7F-59A9-A219-330D-7ED9CEE9F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/>
        </p:blipFill>
        <p:spPr bwMode="auto">
          <a:xfrm>
            <a:off x="5119492" y="-319596"/>
            <a:ext cx="7072508" cy="459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8324C67-A126-FE7B-3A69-924A6914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430" y="1424220"/>
            <a:ext cx="3142427" cy="543378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A8E0F66-7642-BEEE-2199-F20378064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Mobilitetshub Odder </a:t>
            </a:r>
            <a:br>
              <a:rPr lang="da-DK" dirty="0"/>
            </a:br>
            <a:r>
              <a:rPr lang="da-DK" sz="2000" dirty="0"/>
              <a:t>– Rolledeling på 2 stationer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5056500-0056-47D4-C4B0-DABE9C2E4E86}"/>
              </a:ext>
            </a:extLst>
          </p:cNvPr>
          <p:cNvSpPr txBox="1"/>
          <p:nvPr/>
        </p:nvSpPr>
        <p:spPr>
          <a:xfrm>
            <a:off x="432555" y="3427307"/>
            <a:ext cx="3652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b="1" dirty="0"/>
              <a:t>Odder Station</a:t>
            </a:r>
          </a:p>
          <a:p>
            <a:r>
              <a:rPr lang="da-DK" sz="1400" dirty="0"/>
              <a:t>-Stationsnær byudvikling og lette skift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59C3388-F2B1-0268-756A-1CDF4264A96D}"/>
              </a:ext>
            </a:extLst>
          </p:cNvPr>
          <p:cNvSpPr txBox="1"/>
          <p:nvPr/>
        </p:nvSpPr>
        <p:spPr>
          <a:xfrm>
            <a:off x="9974122" y="150170"/>
            <a:ext cx="165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b="1" dirty="0"/>
              <a:t>Rude Havvej</a:t>
            </a:r>
          </a:p>
          <a:p>
            <a:r>
              <a:rPr lang="da-DK" sz="1400" dirty="0"/>
              <a:t>- Parker og rejs</a:t>
            </a:r>
          </a:p>
        </p:txBody>
      </p:sp>
    </p:spTree>
    <p:extLst>
      <p:ext uri="{BB962C8B-B14F-4D97-AF65-F5344CB8AC3E}">
        <p14:creationId xmlns:p14="http://schemas.microsoft.com/office/powerpoint/2010/main" val="3182818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646A601D-1891-AEFA-BE19-054F4786CA8F}"/>
              </a:ext>
            </a:extLst>
          </p:cNvPr>
          <p:cNvSpPr/>
          <p:nvPr/>
        </p:nvSpPr>
        <p:spPr>
          <a:xfrm>
            <a:off x="10462370" y="5821855"/>
            <a:ext cx="158726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4472E8-C429-7AD0-9802-641030EF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6810521" cy="756000"/>
          </a:xfrm>
        </p:spPr>
        <p:txBody>
          <a:bodyPr/>
          <a:lstStyle/>
          <a:p>
            <a:r>
              <a:rPr lang="da-DK" dirty="0"/>
              <a:t>Det har vi lært af visionerne…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74B8052-F27A-5E13-9445-3DCA800668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6249600" cy="4500000"/>
          </a:xfrm>
        </p:spPr>
        <p:txBody>
          <a:bodyPr/>
          <a:lstStyle/>
          <a:p>
            <a:r>
              <a:rPr lang="da-DK" sz="1600" dirty="0"/>
              <a:t>Viden om </a:t>
            </a:r>
            <a:r>
              <a:rPr lang="da-DK" sz="1600" b="1" dirty="0"/>
              <a:t>gode skift og venteophold</a:t>
            </a:r>
            <a:r>
              <a:rPr lang="da-DK" sz="1600" dirty="0"/>
              <a:t> gøres bedst mulige.</a:t>
            </a:r>
          </a:p>
          <a:p>
            <a:r>
              <a:rPr lang="da-DK" sz="1600" dirty="0"/>
              <a:t>Stort behov for at </a:t>
            </a:r>
            <a:r>
              <a:rPr lang="da-DK" sz="1600" b="1" dirty="0"/>
              <a:t>styrke faciliteter</a:t>
            </a:r>
            <a:r>
              <a:rPr lang="da-DK" sz="1600" dirty="0"/>
              <a:t> og lette skift og ventetid.</a:t>
            </a:r>
          </a:p>
          <a:p>
            <a:r>
              <a:rPr lang="da-DK" sz="1600" dirty="0"/>
              <a:t>Når </a:t>
            </a:r>
            <a:r>
              <a:rPr lang="da-DK" sz="1600" b="1" dirty="0"/>
              <a:t>byen og hub tænkes sammen</a:t>
            </a:r>
            <a:r>
              <a:rPr lang="da-DK" sz="1600" dirty="0"/>
              <a:t> skabes synergi og medspillere</a:t>
            </a:r>
          </a:p>
          <a:p>
            <a:r>
              <a:rPr lang="da-DK" sz="1600" dirty="0"/>
              <a:t>Stærk proces med bred </a:t>
            </a:r>
            <a:r>
              <a:rPr lang="da-DK" sz="1600" b="1" dirty="0"/>
              <a:t>inddragelse af aktører</a:t>
            </a:r>
            <a:r>
              <a:rPr lang="da-DK" sz="1600" dirty="0"/>
              <a:t> er både gavnlig og nødvendig</a:t>
            </a:r>
          </a:p>
          <a:p>
            <a:pPr lvl="1"/>
            <a:r>
              <a:rPr lang="da-DK" sz="1200" dirty="0"/>
              <a:t>Store lokale interesser kan spille sammen, hvis man planlægger rigtigt</a:t>
            </a:r>
          </a:p>
          <a:p>
            <a:endParaRPr lang="da-DK" sz="1200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C736297-C8C4-0270-1366-EF34B6F5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381" y="166060"/>
            <a:ext cx="3600000" cy="25224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6A141A1-5A88-C8E3-F884-1DC370E5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493" y="2155415"/>
            <a:ext cx="3600000" cy="25471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D30447A-4FB7-E704-B0FA-0B74C193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422" y="4073316"/>
            <a:ext cx="3600000" cy="2517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032EC2A4-AC32-D7E2-AACD-7BF840522B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Mobilitetshubs i Midtjylland - 3 visionsprojekter</a:t>
            </a:r>
          </a:p>
        </p:txBody>
      </p:sp>
    </p:spTree>
    <p:extLst>
      <p:ext uri="{BB962C8B-B14F-4D97-AF65-F5344CB8AC3E}">
        <p14:creationId xmlns:p14="http://schemas.microsoft.com/office/powerpoint/2010/main" val="157650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B277CF7-209F-719F-A237-5F66B58CC2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332000" y="6408001"/>
            <a:ext cx="64833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Mobilitetshubs i Midtjylland - 3 visionsprojekter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C7DDE9-C8D2-7974-3D2F-0C220B1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 anchor="t">
            <a:normAutofit/>
          </a:bodyPr>
          <a:lstStyle/>
          <a:p>
            <a:r>
              <a:rPr lang="da-DK" dirty="0"/>
              <a:t>Hvordan understøtter hubben bedre skift? </a:t>
            </a:r>
          </a:p>
        </p:txBody>
      </p:sp>
      <p:pic>
        <p:nvPicPr>
          <p:cNvPr id="3" name="Billede 2" descr="Et billede, der indeholder hus, Skaleringsmodel, design&#10;&#10;Automatisk genereret beskrivelse">
            <a:extLst>
              <a:ext uri="{FF2B5EF4-FFF2-40B4-BE49-F238E27FC236}">
                <a16:creationId xmlns:a16="http://schemas.microsoft.com/office/drawing/2014/main" id="{1B58A3B3-3AEE-3DD1-6724-943D23CC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778" y="1456660"/>
            <a:ext cx="6344372" cy="4758279"/>
          </a:xfrm>
          <a:prstGeom prst="rect">
            <a:avLst/>
          </a:prstGeom>
          <a:noFill/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844DAEC-CFEC-DB4F-7DC7-A5582C57F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70" y="2254103"/>
            <a:ext cx="4282782" cy="345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3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B277CF7-209F-719F-A237-5F66B58CC2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C7DDE9-C8D2-7974-3D2F-0C220B1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Rejsens Forskellige behov skal adresseres…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CF527DB-9A1C-C52C-D5CA-72E82905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945" y="2412581"/>
            <a:ext cx="11535201" cy="3183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320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illustration/afbildning&#10;&#10;Automatisk genereret beskrivelse med lav tillid">
            <a:extLst>
              <a:ext uri="{FF2B5EF4-FFF2-40B4-BE49-F238E27FC236}">
                <a16:creationId xmlns:a16="http://schemas.microsoft.com/office/drawing/2014/main" id="{83CE4134-87A7-00CA-0659-6EC3841F7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9" r="8883"/>
          <a:stretch/>
        </p:blipFill>
        <p:spPr>
          <a:xfrm>
            <a:off x="9136712" y="4383624"/>
            <a:ext cx="2724817" cy="2389502"/>
          </a:xfrm>
          <a:prstGeom prst="rect">
            <a:avLst/>
          </a:prstGeom>
        </p:spPr>
      </p:pic>
      <p:pic>
        <p:nvPicPr>
          <p:cNvPr id="11" name="Billede 10" descr="Et billede, der indeholder hus, design&#10;&#10;Automatisk genereret beskrivelse">
            <a:extLst>
              <a:ext uri="{FF2B5EF4-FFF2-40B4-BE49-F238E27FC236}">
                <a16:creationId xmlns:a16="http://schemas.microsoft.com/office/drawing/2014/main" id="{0DC770C3-05B7-D353-0F8F-7D7B21939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6" t="8948"/>
          <a:stretch/>
        </p:blipFill>
        <p:spPr>
          <a:xfrm>
            <a:off x="7256001" y="1507207"/>
            <a:ext cx="4062419" cy="2985600"/>
          </a:xfrm>
          <a:prstGeom prst="rect">
            <a:avLst/>
          </a:prstGeom>
        </p:spPr>
      </p:pic>
      <p:pic>
        <p:nvPicPr>
          <p:cNvPr id="17" name="Billede 16" descr="Et billede, der indeholder design&#10;&#10;Automatisk genereret beskrivelse med mellem tillid">
            <a:extLst>
              <a:ext uri="{FF2B5EF4-FFF2-40B4-BE49-F238E27FC236}">
                <a16:creationId xmlns:a16="http://schemas.microsoft.com/office/drawing/2014/main" id="{B6146C4F-6E2F-AD29-E645-E489884C7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4" t="15843" r="11695" b="11511"/>
          <a:stretch/>
        </p:blipFill>
        <p:spPr>
          <a:xfrm>
            <a:off x="3705216" y="4230359"/>
            <a:ext cx="3887300" cy="2542767"/>
          </a:xfrm>
          <a:prstGeom prst="rect">
            <a:avLst/>
          </a:prstGeom>
        </p:spPr>
      </p:pic>
      <p:pic>
        <p:nvPicPr>
          <p:cNvPr id="9" name="Billede 8" descr="Et billede, der indeholder hus, Skaleringsmodel, design&#10;&#10;Automatisk genereret beskrivelse">
            <a:extLst>
              <a:ext uri="{FF2B5EF4-FFF2-40B4-BE49-F238E27FC236}">
                <a16:creationId xmlns:a16="http://schemas.microsoft.com/office/drawing/2014/main" id="{3187058F-A138-415B-EBD0-26C1172B52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323"/>
          <a:stretch/>
        </p:blipFill>
        <p:spPr>
          <a:xfrm>
            <a:off x="584947" y="1534967"/>
            <a:ext cx="4250224" cy="3054286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B277CF7-209F-719F-A237-5F66B58CC2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C7DDE9-C8D2-7974-3D2F-0C220B1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Strategien skal passe til hele Midtjylland</a:t>
            </a:r>
            <a:br>
              <a:rPr lang="da-DK" dirty="0"/>
            </a:br>
            <a:r>
              <a:rPr lang="da-DK" dirty="0"/>
              <a:t>- Rette omfang til rette sted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E6A8CC7-AEFD-328C-2642-BFE5AC2C3A3D}"/>
              </a:ext>
            </a:extLst>
          </p:cNvPr>
          <p:cNvSpPr txBox="1"/>
          <p:nvPr/>
        </p:nvSpPr>
        <p:spPr>
          <a:xfrm>
            <a:off x="4261449" y="171665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6024271-2CC2-44F3-3934-CF1A7637BC46}"/>
              </a:ext>
            </a:extLst>
          </p:cNvPr>
          <p:cNvSpPr txBox="1"/>
          <p:nvPr/>
        </p:nvSpPr>
        <p:spPr>
          <a:xfrm>
            <a:off x="6625631" y="1505792"/>
            <a:ext cx="16946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Stationshub?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9CC85B2-B2A6-8095-B3B6-118145EE3398}"/>
              </a:ext>
            </a:extLst>
          </p:cNvPr>
          <p:cNvSpPr txBox="1"/>
          <p:nvPr/>
        </p:nvSpPr>
        <p:spPr>
          <a:xfrm>
            <a:off x="2010521" y="4978167"/>
            <a:ext cx="17037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Landsbyhub?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0373B54-4ABE-5C52-0C72-7A5FD9F9E7A0}"/>
              </a:ext>
            </a:extLst>
          </p:cNvPr>
          <p:cNvSpPr txBox="1"/>
          <p:nvPr/>
        </p:nvSpPr>
        <p:spPr>
          <a:xfrm>
            <a:off x="8527410" y="4608835"/>
            <a:ext cx="12186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Flexhub?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3926A74-8498-E0FE-1795-58F4FCE2BB97}"/>
              </a:ext>
            </a:extLst>
          </p:cNvPr>
          <p:cNvSpPr txBox="1"/>
          <p:nvPr/>
        </p:nvSpPr>
        <p:spPr>
          <a:xfrm>
            <a:off x="4752182" y="2951653"/>
            <a:ext cx="15129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Storbyhub?</a:t>
            </a:r>
          </a:p>
        </p:txBody>
      </p:sp>
    </p:spTree>
    <p:extLst>
      <p:ext uri="{BB962C8B-B14F-4D97-AF65-F5344CB8AC3E}">
        <p14:creationId xmlns:p14="http://schemas.microsoft.com/office/powerpoint/2010/main" val="2786016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725D70E-BF6F-60D3-FF4C-7D19A7E2E2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2153578"/>
            <a:ext cx="12192000" cy="9233646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78A3471-B098-D434-A1DC-C274D83E0D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Næste skridt: Hub-strategi for hele Midtjylland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 lokal </a:t>
            </a:r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 for konceptet</a:t>
            </a:r>
          </a:p>
          <a:p>
            <a:pPr lvl="1"/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Stærkt og bredt politisk engagement en 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forudsætning</a:t>
            </a:r>
          </a:p>
          <a:p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Visionsprojekterne viser at: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første skridt er overskuelige at tage sammen og </a:t>
            </a:r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mange aktører vil gerne hjælpe til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men…</a:t>
            </a:r>
          </a:p>
          <a:p>
            <a:pPr lvl="1"/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Stadig </a:t>
            </a:r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 vej til fuld implementering </a:t>
            </a: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bl.a. grundet finansiering og organisering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8A3AF2DB-9BD6-E1AC-A2B6-ABC4A9C5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/>
          <a:p>
            <a:r>
              <a:rPr lang="da-DK" dirty="0"/>
              <a:t>Fra vision til virkelighed…</a:t>
            </a:r>
          </a:p>
        </p:txBody>
      </p:sp>
    </p:spTree>
    <p:extLst>
      <p:ext uri="{BB962C8B-B14F-4D97-AF65-F5344CB8AC3E}">
        <p14:creationId xmlns:p14="http://schemas.microsoft.com/office/powerpoint/2010/main" val="1488962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79926CD0-42D0-041B-8EFE-D9C5C10EC5A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9D0A7E-E4D1-D768-D51D-C1B39C7A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ODDER Station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78A3471-B098-D434-A1DC-C274D83E0D9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725D70E-BF6F-60D3-FF4C-7D19A7E2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3578"/>
            <a:ext cx="12192000" cy="9233646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09FB74B6-7206-1313-56C3-ADC982A8F1F6}"/>
              </a:ext>
            </a:extLst>
          </p:cNvPr>
          <p:cNvSpPr txBox="1">
            <a:spLocks/>
          </p:cNvSpPr>
          <p:nvPr/>
        </p:nvSpPr>
        <p:spPr>
          <a:xfrm>
            <a:off x="1088400" y="5309999"/>
            <a:ext cx="10332000" cy="1280581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Tak for opmærksomheden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- Ræk endelig ud til os!</a:t>
            </a:r>
          </a:p>
        </p:txBody>
      </p:sp>
    </p:spTree>
    <p:extLst>
      <p:ext uri="{BB962C8B-B14F-4D97-AF65-F5344CB8AC3E}">
        <p14:creationId xmlns:p14="http://schemas.microsoft.com/office/powerpoint/2010/main" val="112475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E7FB497-0E57-4B5B-A663-9DB4616672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1" i="0" u="none" strike="noStrike" kern="1200" cap="none" spc="0" normalizeH="0" baseline="0" noProof="0">
                <a:ln>
                  <a:noFill/>
                </a:ln>
                <a:solidFill>
                  <a:srgbClr val="5C656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Mobilitetshubs i Midtjylland - 3 visionsprojekter</a:t>
            </a:r>
            <a:endParaRPr kumimoji="0" lang="da-DK" sz="800" b="1" i="0" u="none" strike="noStrike" kern="1200" cap="none" spc="0" normalizeH="0" baseline="0" noProof="0" dirty="0">
              <a:ln>
                <a:noFill/>
              </a:ln>
              <a:solidFill>
                <a:srgbClr val="5C656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D31954E-854A-4BF2-8D53-4ECF0E972D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92240" y="774700"/>
            <a:ext cx="5097780" cy="5317490"/>
          </a:xfrm>
        </p:spPr>
        <p:txBody>
          <a:bodyPr/>
          <a:lstStyle/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i="0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Midttrafiks ansigt udadtil </a:t>
            </a: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i="0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– og der er brug for bedre stoppesteder</a:t>
            </a:r>
          </a:p>
          <a:p>
            <a:pPr marL="0" indent="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da-DK" sz="1600" i="0" u="none" strike="noStrike" kern="1200" dirty="0"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  <a:p>
            <a:pPr marL="0" indent="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i="0" u="none" strike="noStrike" kern="120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Bestyrelsens vision:</a:t>
            </a:r>
            <a:endParaRPr lang="da-DK" sz="160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i="1" u="none" strike="noStrike" kern="1200" dirty="0">
                <a:solidFill>
                  <a:schemeClr val="tx1"/>
                </a:solidFill>
                <a:effectLst/>
              </a:rPr>
              <a:t>Et betydeligt </a:t>
            </a:r>
            <a:r>
              <a:rPr lang="da-DK" sz="1600" b="1" i="1" u="none" strike="noStrike" kern="1200" dirty="0">
                <a:solidFill>
                  <a:schemeClr val="tx1"/>
                </a:solidFill>
                <a:effectLst/>
              </a:rPr>
              <a:t>kvalitetsløft</a:t>
            </a:r>
            <a:r>
              <a:rPr lang="da-DK" sz="1600" i="1" u="none" strike="noStrike" kern="1200" dirty="0">
                <a:solidFill>
                  <a:schemeClr val="tx1"/>
                </a:solidFill>
                <a:effectLst/>
              </a:rPr>
              <a:t>, der styrker kundernes oplevelse af tryghed, sikkerhed og oplevelse af komfort.</a:t>
            </a: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da-DK" sz="1600" dirty="0">
              <a:solidFill>
                <a:schemeClr val="tx1"/>
              </a:solidFill>
            </a:endParaRP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dirty="0">
                <a:solidFill>
                  <a:schemeClr val="tx1"/>
                </a:solidFill>
              </a:rPr>
              <a:t>Ventetiden</a:t>
            </a:r>
            <a:r>
              <a:rPr lang="da-DK" sz="1600" dirty="0">
                <a:solidFill>
                  <a:schemeClr val="tx1"/>
                </a:solidFill>
              </a:rPr>
              <a:t> skal være tryg og behagelig - væk med den svingende kvalitet.</a:t>
            </a: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dirty="0">
                <a:solidFill>
                  <a:schemeClr val="tx1"/>
                </a:solidFill>
              </a:rPr>
              <a:t>Stoppestedspulje</a:t>
            </a:r>
            <a:r>
              <a:rPr lang="da-DK" sz="1600" dirty="0">
                <a:solidFill>
                  <a:schemeClr val="tx1"/>
                </a:solidFill>
              </a:rPr>
              <a:t> i Midttrafik er etableret – medfinansiering fra Midttrafik og kommunerne.</a:t>
            </a: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dirty="0">
                <a:solidFill>
                  <a:schemeClr val="tx1"/>
                </a:solidFill>
              </a:rPr>
              <a:t>Store knudepunkter og hubs</a:t>
            </a:r>
            <a:r>
              <a:rPr lang="da-DK" sz="1600" dirty="0">
                <a:solidFill>
                  <a:schemeClr val="tx1"/>
                </a:solidFill>
              </a:rPr>
              <a:t> med flere faciliteter etableres (fx sikker cykelparkering og andre faciliteter).</a:t>
            </a:r>
          </a:p>
          <a:p>
            <a:pPr marL="0" indent="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da-DK" sz="1600" dirty="0">
              <a:solidFill>
                <a:schemeClr val="tx1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185A932-FC5E-4727-B6DD-D558B77B5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20000" cy="6866929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FCBC10E-0D0C-337A-51BD-66F42A134905}"/>
              </a:ext>
            </a:extLst>
          </p:cNvPr>
          <p:cNvSpPr/>
          <p:nvPr/>
        </p:nvSpPr>
        <p:spPr>
          <a:xfrm>
            <a:off x="6374921" y="4675517"/>
            <a:ext cx="5215099" cy="96615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579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B277CF7-209F-719F-A237-5F66B58CC2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C7DDE9-C8D2-7974-3D2F-0C220B1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Fra Holland til </a:t>
            </a:r>
            <a:br>
              <a:rPr lang="da-DK" dirty="0"/>
            </a:br>
            <a:r>
              <a:rPr lang="da-DK" dirty="0"/>
              <a:t>Midtjylland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EAFE7A1-9C43-8064-7A5A-E65263AA44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5266392" cy="1785750"/>
          </a:xfrm>
        </p:spPr>
        <p:txBody>
          <a:bodyPr/>
          <a:lstStyle/>
          <a:p>
            <a:r>
              <a:rPr lang="da-DK" dirty="0"/>
              <a:t>Inspiration fra Groningen</a:t>
            </a:r>
          </a:p>
          <a:p>
            <a:pPr lvl="1"/>
            <a:r>
              <a:rPr lang="da-DK" dirty="0"/>
              <a:t>Fysiske rammer, der understøtter skift</a:t>
            </a:r>
          </a:p>
          <a:p>
            <a:pPr lvl="1"/>
            <a:r>
              <a:rPr lang="da-DK" dirty="0"/>
              <a:t>Stabil, god og garanteret drift</a:t>
            </a:r>
          </a:p>
          <a:p>
            <a:pPr lvl="1"/>
            <a:r>
              <a:rPr lang="da-DK" dirty="0"/>
              <a:t>Fokus på byliv som skaber tryghed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ED13AC0-C189-CAF0-DE77-627D7C01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326" y="0"/>
            <a:ext cx="5455208" cy="349544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309D959-BED6-48FC-47C6-E8C289467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4252"/>
            <a:ext cx="6734326" cy="3334578"/>
          </a:xfrm>
          <a:prstGeom prst="rect">
            <a:avLst/>
          </a:prstGeom>
          <a:ln>
            <a:noFill/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0318492-0844-1BFE-40F0-9F60C51C3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326" y="3495446"/>
            <a:ext cx="5187377" cy="32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C48C2D8B-7D81-D623-B786-324BBF2FB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33" y="1525922"/>
            <a:ext cx="8682135" cy="488207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646A601D-1891-AEFA-BE19-054F4786CA8F}"/>
              </a:ext>
            </a:extLst>
          </p:cNvPr>
          <p:cNvSpPr/>
          <p:nvPr/>
        </p:nvSpPr>
        <p:spPr>
          <a:xfrm>
            <a:off x="10462370" y="5821855"/>
            <a:ext cx="158726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4472E8-C429-7AD0-9802-641030EF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6810521" cy="756000"/>
          </a:xfrm>
        </p:spPr>
        <p:txBody>
          <a:bodyPr/>
          <a:lstStyle/>
          <a:p>
            <a:r>
              <a:rPr lang="da-DK" dirty="0"/>
              <a:t>Visionsprocesser afdækker muligheder og potentialer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157CC20-6528-A1FB-E6D0-92C6FE0E611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D30447A-4FB7-E704-B0FA-0B74C1939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675" y="4295955"/>
            <a:ext cx="3489955" cy="244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6A141A1-5A88-C8E3-F884-1DC370E5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5" y="3809748"/>
            <a:ext cx="3489955" cy="24693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C736297-C8C4-0270-1366-EF34B6F51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536" y="264705"/>
            <a:ext cx="3600000" cy="25224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7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person, bord, indendørs, måltid&#10;&#10;Automatisk genereret beskrivelse">
            <a:extLst>
              <a:ext uri="{FF2B5EF4-FFF2-40B4-BE49-F238E27FC236}">
                <a16:creationId xmlns:a16="http://schemas.microsoft.com/office/drawing/2014/main" id="{8AF03602-183A-8420-D884-14EAD3262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7" y="1530979"/>
            <a:ext cx="3342145" cy="250661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3169BDB-3607-7C49-350D-BCA1D467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Rønde - Stærk proces med Lokal forankring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3E40BBF-5873-6267-38B9-5AD2A7A2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225" y="1296000"/>
            <a:ext cx="6313056" cy="5374766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FBCF1C36-04F1-3373-DEF4-44C1989DB7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pic>
        <p:nvPicPr>
          <p:cNvPr id="9" name="Billede 8" descr="Et billede, der indeholder tekst, person, mand, indendørs&#10;&#10;Automatisk genereret beskrivelse">
            <a:extLst>
              <a:ext uri="{FF2B5EF4-FFF2-40B4-BE49-F238E27FC236}">
                <a16:creationId xmlns:a16="http://schemas.microsoft.com/office/drawing/2014/main" id="{26FFF7AD-91BE-D34B-E73B-37CF97027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705"/>
          <a:stretch/>
        </p:blipFill>
        <p:spPr>
          <a:xfrm>
            <a:off x="513807" y="4213543"/>
            <a:ext cx="4254311" cy="24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A9641A8-85C2-7E1E-2BB7-DD5B2D4DD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7"/>
          <a:stretch/>
        </p:blipFill>
        <p:spPr>
          <a:xfrm>
            <a:off x="0" y="12883"/>
            <a:ext cx="12191999" cy="68451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A375FDD-0659-F7EB-5D44-E71EDD23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5" t="4820" r="2112"/>
          <a:stretch/>
        </p:blipFill>
        <p:spPr>
          <a:xfrm>
            <a:off x="5106838" y="5356752"/>
            <a:ext cx="6952890" cy="13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B277CF7-209F-719F-A237-5F66B58CC2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C7DDE9-C8D2-7974-3D2F-0C220B13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status for Rønde Nu?</a:t>
            </a:r>
            <a:br>
              <a:rPr lang="da-DK" dirty="0">
                <a:highlight>
                  <a:srgbClr val="FFFF00"/>
                </a:highlight>
              </a:rPr>
            </a:br>
            <a:endParaRPr lang="da-DK" dirty="0">
              <a:solidFill>
                <a:srgbClr val="B70C0A"/>
              </a:solidFill>
              <a:highlight>
                <a:srgbClr val="FFFF00"/>
              </a:highlight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EAFE7A1-9C43-8064-7A5A-E65263AA44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3636000" cy="4500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da-DK" sz="1500" dirty="0"/>
              <a:t>Første pakke skitseret:</a:t>
            </a:r>
          </a:p>
          <a:p>
            <a:pPr>
              <a:spcBef>
                <a:spcPts val="600"/>
              </a:spcBef>
            </a:pPr>
            <a:r>
              <a:rPr lang="da-DK" sz="1200" dirty="0"/>
              <a:t>Information – realtid, ny skiltning</a:t>
            </a:r>
          </a:p>
          <a:p>
            <a:pPr>
              <a:spcBef>
                <a:spcPts val="600"/>
              </a:spcBef>
            </a:pPr>
            <a:r>
              <a:rPr lang="da-DK" sz="1200" dirty="0"/>
              <a:t>Fredeliggørelse af vejareal</a:t>
            </a:r>
          </a:p>
          <a:p>
            <a:pPr>
              <a:spcBef>
                <a:spcPts val="600"/>
              </a:spcBef>
            </a:pPr>
            <a:r>
              <a:rPr lang="da-DK" sz="1200" dirty="0"/>
              <a:t>Nordlig kørebane omdannes</a:t>
            </a:r>
          </a:p>
          <a:p>
            <a:pPr>
              <a:spcBef>
                <a:spcPts val="600"/>
              </a:spcBef>
            </a:pPr>
            <a:r>
              <a:rPr lang="da-DK" sz="1200" dirty="0"/>
              <a:t>Bedre cykelparkering</a:t>
            </a:r>
          </a:p>
          <a:p>
            <a:pPr>
              <a:spcBef>
                <a:spcPts val="600"/>
              </a:spcBef>
            </a:pPr>
            <a:r>
              <a:rPr lang="da-DK" sz="1200" dirty="0" err="1"/>
              <a:t>Begrønning</a:t>
            </a:r>
            <a:endParaRPr lang="da-DK" sz="1500" dirty="0"/>
          </a:p>
          <a:p>
            <a:pPr>
              <a:spcBef>
                <a:spcPts val="600"/>
              </a:spcBef>
            </a:pPr>
            <a:endParaRPr lang="da-DK" sz="1500" dirty="0"/>
          </a:p>
          <a:p>
            <a:pPr marL="0" indent="0">
              <a:spcBef>
                <a:spcPts val="600"/>
              </a:spcBef>
              <a:buNone/>
            </a:pPr>
            <a:r>
              <a:rPr lang="da-DK" sz="1500" dirty="0"/>
              <a:t>Fuld vision afhænger af finansiering lokalt og eksternt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E737E8D-C78F-7CF2-9FE6-013B2FE2CD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68"/>
          <a:stretch/>
        </p:blipFill>
        <p:spPr>
          <a:xfrm>
            <a:off x="5447615" y="1420348"/>
            <a:ext cx="6767920" cy="5285701"/>
          </a:xfrm>
          <a:prstGeom prst="rect">
            <a:avLst/>
          </a:prstGeom>
        </p:spPr>
      </p:pic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B42C66CC-2DF9-54B9-35F8-F60C56452229}"/>
              </a:ext>
            </a:extLst>
          </p:cNvPr>
          <p:cNvSpPr/>
          <p:nvPr/>
        </p:nvSpPr>
        <p:spPr>
          <a:xfrm>
            <a:off x="6791325" y="1664376"/>
            <a:ext cx="1276350" cy="88832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D713DA55-4942-D0C2-572D-DB71F84EAF49}"/>
              </a:ext>
            </a:extLst>
          </p:cNvPr>
          <p:cNvSpPr/>
          <p:nvPr/>
        </p:nvSpPr>
        <p:spPr>
          <a:xfrm>
            <a:off x="5865962" y="2531331"/>
            <a:ext cx="629729" cy="88832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92B2FACE-1985-1124-8A2E-6D1E6D22C768}"/>
              </a:ext>
            </a:extLst>
          </p:cNvPr>
          <p:cNvSpPr/>
          <p:nvPr/>
        </p:nvSpPr>
        <p:spPr>
          <a:xfrm>
            <a:off x="9261894" y="1664375"/>
            <a:ext cx="891397" cy="604371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D09595B5-0C85-285A-399B-A9F481861D2F}"/>
              </a:ext>
            </a:extLst>
          </p:cNvPr>
          <p:cNvSpPr/>
          <p:nvPr/>
        </p:nvSpPr>
        <p:spPr>
          <a:xfrm rot="17706696">
            <a:off x="9414157" y="3119788"/>
            <a:ext cx="313427" cy="53555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EEA0CBC8-B659-B498-31BE-271CBA482175}"/>
              </a:ext>
            </a:extLst>
          </p:cNvPr>
          <p:cNvSpPr/>
          <p:nvPr/>
        </p:nvSpPr>
        <p:spPr>
          <a:xfrm rot="14316568">
            <a:off x="8361197" y="3032194"/>
            <a:ext cx="195953" cy="66692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5E5A78B-3DEF-7C22-D1E3-029D432A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47" y="4304700"/>
            <a:ext cx="4686283" cy="2468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A5CF8F20-6517-B209-0F43-552DEDD05748}"/>
              </a:ext>
            </a:extLst>
          </p:cNvPr>
          <p:cNvSpPr/>
          <p:nvPr/>
        </p:nvSpPr>
        <p:spPr>
          <a:xfrm rot="14316568">
            <a:off x="9309696" y="3170766"/>
            <a:ext cx="184615" cy="164143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39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B164FD3-6B97-EF81-C22F-28734DBA4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0"/>
            <a:ext cx="11020927" cy="686032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7757CC5-FFE0-2943-5B99-193D6966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Holstebro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4BE4025-FA0C-B442-319E-AA17A9204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5" y="5368025"/>
            <a:ext cx="6822208" cy="14428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40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DD510CE0-38CE-D6DB-9240-FBD102B68A0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Mobilitetshubs i Midtjylland - 3 visionsprojekter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7757CC5-FFE0-2943-5B99-193D6966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Mobilitetshub</a:t>
            </a:r>
            <a:br>
              <a:rPr lang="da-DK" dirty="0"/>
            </a:br>
            <a:r>
              <a:rPr lang="da-DK" dirty="0"/>
              <a:t>Holstebro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4DF3AC-1664-606E-91D5-5698FCD16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3931"/>
          <a:stretch/>
        </p:blipFill>
        <p:spPr bwMode="auto">
          <a:xfrm>
            <a:off x="3957606" y="301924"/>
            <a:ext cx="8234394" cy="494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x_Billede 6">
            <a:extLst>
              <a:ext uri="{FF2B5EF4-FFF2-40B4-BE49-F238E27FC236}">
                <a16:creationId xmlns:a16="http://schemas.microsoft.com/office/drawing/2014/main" id="{DA94C53F-4221-D757-8675-75568F93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r="5927"/>
          <a:stretch/>
        </p:blipFill>
        <p:spPr bwMode="auto">
          <a:xfrm>
            <a:off x="125534" y="3429000"/>
            <a:ext cx="4929546" cy="334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966479"/>
      </p:ext>
    </p:extLst>
  </p:cSld>
  <p:clrMapOvr>
    <a:masterClrMapping/>
  </p:clrMapOvr>
</p:sld>
</file>

<file path=ppt/theme/theme1.xml><?xml version="1.0" encoding="utf-8"?>
<a:theme xmlns:a="http://schemas.openxmlformats.org/drawingml/2006/main" name="Midttrafik tema">
  <a:themeElements>
    <a:clrScheme name="Midttrafik">
      <a:dk1>
        <a:sysClr val="windowText" lastClr="000000"/>
      </a:dk1>
      <a:lt1>
        <a:sysClr val="window" lastClr="FFFFFF"/>
      </a:lt1>
      <a:dk2>
        <a:srgbClr val="DACDCC"/>
      </a:dk2>
      <a:lt2>
        <a:srgbClr val="E9D7A4"/>
      </a:lt2>
      <a:accent1>
        <a:srgbClr val="9B1C18"/>
      </a:accent1>
      <a:accent2>
        <a:srgbClr val="5C656F"/>
      </a:accent2>
      <a:accent3>
        <a:srgbClr val="A1BABC"/>
      </a:accent3>
      <a:accent4>
        <a:srgbClr val="D3DADF"/>
      </a:accent4>
      <a:accent5>
        <a:srgbClr val="96A4AE"/>
      </a:accent5>
      <a:accent6>
        <a:srgbClr val="96B0C0"/>
      </a:accent6>
      <a:hlink>
        <a:srgbClr val="5C656F"/>
      </a:hlink>
      <a:folHlink>
        <a:srgbClr val="5C656F"/>
      </a:folHlink>
    </a:clrScheme>
    <a:fontScheme name="Midttrafik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T_PowerPoint_16_9.potx" id="{A1E22450-6804-4C8B-8C3D-3CBFAF870F9F}" vid="{382479E8-C27A-4AC4-B31B-CAF9981FA1DF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MT_PowerPoint_16_9</Template>
  <TotalTime>3984</TotalTime>
  <Words>436</Words>
  <Application>Microsoft Office PowerPoint</Application>
  <PresentationFormat>Widescreen</PresentationFormat>
  <Paragraphs>78</Paragraphs>
  <Slides>17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Midttrafik tema</vt:lpstr>
      <vt:lpstr>Mobilitetshubs  i Midtjylland -  3 Visionsprojekter</vt:lpstr>
      <vt:lpstr>PowerPoint-præsentation</vt:lpstr>
      <vt:lpstr>Fra Holland til  Midtjylland</vt:lpstr>
      <vt:lpstr>Visionsprocesser afdækker muligheder og potentialer</vt:lpstr>
      <vt:lpstr>Rønde - Stærk proces med Lokal forankring</vt:lpstr>
      <vt:lpstr>PowerPoint-præsentation</vt:lpstr>
      <vt:lpstr>Hvad er status for Rønde Nu? </vt:lpstr>
      <vt:lpstr>Holstebro</vt:lpstr>
      <vt:lpstr>Mobilitetshub Holstebro</vt:lpstr>
      <vt:lpstr>Mobilitetshub Odder</vt:lpstr>
      <vt:lpstr>Mobilitetshub Odder  – Rolledeling på 2 stationer</vt:lpstr>
      <vt:lpstr>Det har vi lært af visionerne…</vt:lpstr>
      <vt:lpstr>Hvordan understøtter hubben bedre skift? </vt:lpstr>
      <vt:lpstr>Rejsens Forskellige behov skal adresseres…</vt:lpstr>
      <vt:lpstr>Strategien skal passe til hele Midtjylland - Rette omfang til rette sted</vt:lpstr>
      <vt:lpstr>Fra vision til virkelighed…</vt:lpstr>
      <vt:lpstr>ODDER Station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HUBS og Knudepunkter</dc:title>
  <dc:creator>Henrik Juul Vestergaard</dc:creator>
  <cp:lastModifiedBy>Henrik Juul Vestergaard</cp:lastModifiedBy>
  <cp:revision>5</cp:revision>
  <dcterms:created xsi:type="dcterms:W3CDTF">2024-01-31T20:52:05Z</dcterms:created>
  <dcterms:modified xsi:type="dcterms:W3CDTF">2024-09-12T10:09:10Z</dcterms:modified>
</cp:coreProperties>
</file>